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8997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88" autoAdjust="0"/>
    <p:restoredTop sz="99407" autoAdjust="0"/>
  </p:normalViewPr>
  <p:slideViewPr>
    <p:cSldViewPr snapToGrid="0" snapToObjects="1">
      <p:cViewPr>
        <p:scale>
          <a:sx n="145" d="100"/>
          <a:sy n="145" d="100"/>
        </p:scale>
        <p:origin x="-1216" y="208"/>
      </p:cViewPr>
      <p:guideLst>
        <p:guide orient="horz" pos="28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5197"/>
            <a:ext cx="7772400" cy="192872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98838"/>
            <a:ext cx="6400800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0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6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2810"/>
            <a:ext cx="2057400" cy="1007270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2810"/>
            <a:ext cx="6019800" cy="1007270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2017"/>
            <a:ext cx="7772400" cy="178709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3716"/>
            <a:ext cx="7772400" cy="19683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55623"/>
            <a:ext cx="4038600" cy="7789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55623"/>
            <a:ext cx="4038600" cy="7789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335"/>
            <a:ext cx="8229600" cy="149965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125"/>
            <a:ext cx="4040188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3517"/>
            <a:ext cx="4040188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14125"/>
            <a:ext cx="4041775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53517"/>
            <a:ext cx="4041775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6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0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58252"/>
            <a:ext cx="3008313" cy="15246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252"/>
            <a:ext cx="5111750" cy="7679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2905"/>
            <a:ext cx="3008313" cy="6154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298565"/>
            <a:ext cx="5486400" cy="743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3983"/>
            <a:ext cx="5486400" cy="53987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2146"/>
            <a:ext cx="5486400" cy="1056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335"/>
            <a:ext cx="8229600" cy="149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99522"/>
            <a:ext cx="8229600" cy="59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39767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39767"/>
            <a:ext cx="2895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39767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9512" y="920730"/>
            <a:ext cx="8964489" cy="7067670"/>
            <a:chOff x="179512" y="920730"/>
            <a:chExt cx="8964489" cy="7067670"/>
          </a:xfrm>
        </p:grpSpPr>
        <p:sp>
          <p:nvSpPr>
            <p:cNvPr id="28" name="Rectangle 27"/>
            <p:cNvSpPr/>
            <p:nvPr/>
          </p:nvSpPr>
          <p:spPr>
            <a:xfrm>
              <a:off x="179512" y="920730"/>
              <a:ext cx="8964489" cy="7067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 descr="climwin_pp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86" y="1555200"/>
              <a:ext cx="8577600" cy="6433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436382" y="1001708"/>
              <a:ext cx="102616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/>
                  <a:cs typeface="Arial"/>
                </a:rPr>
                <a:t>demographic</a:t>
              </a:r>
            </a:p>
            <a:p>
              <a:pPr algn="ctr"/>
              <a:r>
                <a:rPr lang="en-US" sz="1100" dirty="0" smtClean="0">
                  <a:latin typeface="Arial"/>
                  <a:cs typeface="Arial"/>
                </a:rPr>
                <a:t>survey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1031943" y="6134218"/>
              <a:ext cx="27561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Desert / Mediterranean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-523428" y="4102389"/>
              <a:ext cx="173909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Temperate ecoregions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77523" y="1616708"/>
              <a:ext cx="7097" cy="3414719"/>
            </a:xfrm>
            <a:prstGeom prst="line">
              <a:avLst/>
            </a:prstGeom>
            <a:solidFill>
              <a:schemeClr val="bg1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77523" y="5138894"/>
              <a:ext cx="7097" cy="2423959"/>
            </a:xfrm>
            <a:prstGeom prst="line">
              <a:avLst/>
            </a:prstGeom>
            <a:solidFill>
              <a:schemeClr val="bg1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29467" y="1001708"/>
              <a:ext cx="79248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/>
                  <a:cs typeface="Arial"/>
                </a:rPr>
                <a:t>window</a:t>
              </a:r>
            </a:p>
            <a:p>
              <a:pPr algn="ctr"/>
              <a:r>
                <a:rPr lang="en-US" sz="1100" dirty="0" smtClean="0">
                  <a:latin typeface="Arial"/>
                  <a:cs typeface="Arial"/>
                </a:rPr>
                <a:t>open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37361" y="1001708"/>
              <a:ext cx="79248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/>
                  <a:cs typeface="Arial"/>
                </a:rPr>
                <a:t>window</a:t>
              </a:r>
            </a:p>
            <a:p>
              <a:pPr algn="ctr"/>
              <a:r>
                <a:rPr lang="en-US" sz="1100" dirty="0" smtClean="0">
                  <a:latin typeface="Arial"/>
                  <a:cs typeface="Arial"/>
                </a:rPr>
                <a:t>close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859808" y="161583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852625" y="161583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321725" y="161583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5931808" y="1399014"/>
              <a:ext cx="0" cy="193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321725" y="1432595"/>
              <a:ext cx="73558" cy="16010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926220" y="1400400"/>
              <a:ext cx="0" cy="193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836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Barks</dc:creator>
  <cp:lastModifiedBy>Patrick Barks</cp:lastModifiedBy>
  <cp:revision>38</cp:revision>
  <dcterms:created xsi:type="dcterms:W3CDTF">2019-06-18T09:09:59Z</dcterms:created>
  <dcterms:modified xsi:type="dcterms:W3CDTF">2019-07-11T13:59:19Z</dcterms:modified>
</cp:coreProperties>
</file>