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-1960" y="-11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CB36-16D0-1649-9B7E-9F38DC3EC59A}" type="datetimeFigureOut">
              <a:rPr lang="en-US" smtClean="0"/>
              <a:t>19-05-03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23A88-C358-7F4E-B586-5D0C97C1E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88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CB36-16D0-1649-9B7E-9F38DC3EC59A}" type="datetimeFigureOut">
              <a:rPr lang="en-US" smtClean="0"/>
              <a:t>19-05-03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23A88-C358-7F4E-B586-5D0C97C1E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9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CB36-16D0-1649-9B7E-9F38DC3EC59A}" type="datetimeFigureOut">
              <a:rPr lang="en-US" smtClean="0"/>
              <a:t>19-05-03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23A88-C358-7F4E-B586-5D0C97C1E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9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CB36-16D0-1649-9B7E-9F38DC3EC59A}" type="datetimeFigureOut">
              <a:rPr lang="en-US" smtClean="0"/>
              <a:t>19-05-03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23A88-C358-7F4E-B586-5D0C97C1E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8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CB36-16D0-1649-9B7E-9F38DC3EC59A}" type="datetimeFigureOut">
              <a:rPr lang="en-US" smtClean="0"/>
              <a:t>19-05-03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23A88-C358-7F4E-B586-5D0C97C1E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8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CB36-16D0-1649-9B7E-9F38DC3EC59A}" type="datetimeFigureOut">
              <a:rPr lang="en-US" smtClean="0"/>
              <a:t>19-05-03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23A88-C358-7F4E-B586-5D0C97C1E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3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CB36-16D0-1649-9B7E-9F38DC3EC59A}" type="datetimeFigureOut">
              <a:rPr lang="en-US" smtClean="0"/>
              <a:t>19-05-03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23A88-C358-7F4E-B586-5D0C97C1E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9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CB36-16D0-1649-9B7E-9F38DC3EC59A}" type="datetimeFigureOut">
              <a:rPr lang="en-US" smtClean="0"/>
              <a:t>19-05-03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23A88-C358-7F4E-B586-5D0C97C1E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7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CB36-16D0-1649-9B7E-9F38DC3EC59A}" type="datetimeFigureOut">
              <a:rPr lang="en-US" smtClean="0"/>
              <a:t>19-05-03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23A88-C358-7F4E-B586-5D0C97C1E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6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CB36-16D0-1649-9B7E-9F38DC3EC59A}" type="datetimeFigureOut">
              <a:rPr lang="en-US" smtClean="0"/>
              <a:t>19-05-03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23A88-C358-7F4E-B586-5D0C97C1E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9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CB36-16D0-1649-9B7E-9F38DC3EC59A}" type="datetimeFigureOut">
              <a:rPr lang="en-US" smtClean="0"/>
              <a:t>19-05-03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23A88-C358-7F4E-B586-5D0C97C1E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5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FCB36-16D0-1649-9B7E-9F38DC3EC59A}" type="datetimeFigureOut">
              <a:rPr lang="en-US" smtClean="0"/>
              <a:t>19-05-03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23A88-C358-7F4E-B586-5D0C97C1E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2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14400"/>
            <a:ext cx="9906000" cy="6598520"/>
            <a:chOff x="0" y="14400"/>
            <a:chExt cx="9906000" cy="6598520"/>
          </a:xfrm>
        </p:grpSpPr>
        <p:pic>
          <p:nvPicPr>
            <p:cNvPr id="3" name="Picture 2" descr="fig3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564920"/>
              <a:ext cx="9906000" cy="3048000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0" y="14400"/>
              <a:ext cx="9906000" cy="3946114"/>
              <a:chOff x="0" y="14400"/>
              <a:chExt cx="9906000" cy="3946114"/>
            </a:xfrm>
          </p:grpSpPr>
          <p:pic>
            <p:nvPicPr>
              <p:cNvPr id="4" name="Picture 3" descr="fig2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2807"/>
                <a:ext cx="9906000" cy="3352800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8355" y="15098"/>
                <a:ext cx="428322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b="1" dirty="0" smtClean="0">
                    <a:latin typeface="Arial"/>
                    <a:cs typeface="Arial"/>
                  </a:rPr>
                  <a:t>A</a:t>
                </a:r>
                <a:endParaRPr lang="en-US" sz="2700" b="1" dirty="0">
                  <a:latin typeface="Arial"/>
                  <a:cs typeface="Arial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285584" y="14400"/>
                <a:ext cx="434716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b="1" dirty="0" smtClean="0">
                    <a:latin typeface="Arial"/>
                    <a:cs typeface="Arial"/>
                  </a:rPr>
                  <a:t>B</a:t>
                </a:r>
                <a:endParaRPr lang="en-US" sz="2700" b="1" dirty="0">
                  <a:latin typeface="Arial"/>
                  <a:cs typeface="Arial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591357" y="14400"/>
                <a:ext cx="434716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b="1" dirty="0" smtClean="0">
                    <a:latin typeface="Arial"/>
                    <a:cs typeface="Arial"/>
                  </a:rPr>
                  <a:t>C</a:t>
                </a:r>
                <a:endParaRPr lang="en-US" sz="2700" b="1" dirty="0">
                  <a:latin typeface="Arial"/>
                  <a:cs typeface="Arial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331" y="3452683"/>
                <a:ext cx="434716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b="1" dirty="0" smtClean="0">
                    <a:latin typeface="Arial"/>
                    <a:cs typeface="Arial"/>
                  </a:rPr>
                  <a:t>D</a:t>
                </a:r>
                <a:endParaRPr lang="en-US" sz="2700" b="1" dirty="0">
                  <a:latin typeface="Arial"/>
                  <a:cs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8961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</Words>
  <Application>Microsoft Macintosh PowerPoint</Application>
  <PresentationFormat>A4 Paper (210x297 mm)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Barks</dc:creator>
  <cp:lastModifiedBy>Patrick Barks</cp:lastModifiedBy>
  <cp:revision>4</cp:revision>
  <dcterms:created xsi:type="dcterms:W3CDTF">2019-03-01T16:06:51Z</dcterms:created>
  <dcterms:modified xsi:type="dcterms:W3CDTF">2019-05-03T09:22:29Z</dcterms:modified>
</cp:coreProperties>
</file>