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3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E7D6D-0C87-3145-816A-89DFBB0282E3}" v="432" dt="2024-04-12T20:16:05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6547"/>
  </p:normalViewPr>
  <p:slideViewPr>
    <p:cSldViewPr snapToGrid="0">
      <p:cViewPr varScale="1">
        <p:scale>
          <a:sx n="71" d="100"/>
          <a:sy n="71" d="100"/>
        </p:scale>
        <p:origin x="18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Oteri" userId="9a4cb47f85c75925" providerId="LiveId" clId="{B9FE7D6D-0C87-3145-816A-89DFBB0282E3}"/>
    <pc:docChg chg="undo custSel addSld delSld modSld sldOrd modMainMaster">
      <pc:chgData name="Jones Oteri" userId="9a4cb47f85c75925" providerId="LiveId" clId="{B9FE7D6D-0C87-3145-816A-89DFBB0282E3}" dt="2024-04-12T20:16:05.469" v="1784"/>
      <pc:docMkLst>
        <pc:docMk/>
      </pc:docMkLst>
      <pc:sldChg chg="modSp mod modTransition modAnim">
        <pc:chgData name="Jones Oteri" userId="9a4cb47f85c75925" providerId="LiveId" clId="{B9FE7D6D-0C87-3145-816A-89DFBB0282E3}" dt="2024-04-12T20:14:16.506" v="1762"/>
        <pc:sldMkLst>
          <pc:docMk/>
          <pc:sldMk cId="3050421409" sldId="256"/>
        </pc:sldMkLst>
        <pc:spChg chg="mod">
          <ac:chgData name="Jones Oteri" userId="9a4cb47f85c75925" providerId="LiveId" clId="{B9FE7D6D-0C87-3145-816A-89DFBB0282E3}" dt="2024-04-03T19:04:23.144" v="1736" actId="255"/>
          <ac:spMkLst>
            <pc:docMk/>
            <pc:sldMk cId="3050421409" sldId="256"/>
            <ac:spMk id="3" creationId="{FA6FD9AC-B12C-65BD-3F88-97BEF28B1536}"/>
          </ac:spMkLst>
        </pc:spChg>
      </pc:sldChg>
      <pc:sldChg chg="addSp delSp modSp mod modTransition modAnim">
        <pc:chgData name="Jones Oteri" userId="9a4cb47f85c75925" providerId="LiveId" clId="{B9FE7D6D-0C87-3145-816A-89DFBB0282E3}" dt="2024-04-12T20:14:26.787" v="1764"/>
        <pc:sldMkLst>
          <pc:docMk/>
          <pc:sldMk cId="3769214443" sldId="259"/>
        </pc:sldMkLst>
        <pc:spChg chg="mod">
          <ac:chgData name="Jones Oteri" userId="9a4cb47f85c75925" providerId="LiveId" clId="{B9FE7D6D-0C87-3145-816A-89DFBB0282E3}" dt="2024-03-31T16:44:00.733" v="624" actId="26606"/>
          <ac:spMkLst>
            <pc:docMk/>
            <pc:sldMk cId="3769214443" sldId="259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1T16:45:19.296" v="645" actId="20577"/>
          <ac:spMkLst>
            <pc:docMk/>
            <pc:sldMk cId="3769214443" sldId="259"/>
            <ac:spMk id="3" creationId="{FA6FD9AC-B12C-65BD-3F88-97BEF28B1536}"/>
          </ac:spMkLst>
        </pc:spChg>
        <pc:spChg chg="del">
          <ac:chgData name="Jones Oteri" userId="9a4cb47f85c75925" providerId="LiveId" clId="{B9FE7D6D-0C87-3145-816A-89DFBB0282E3}" dt="2024-03-31T16:44:00.733" v="624" actId="26606"/>
          <ac:spMkLst>
            <pc:docMk/>
            <pc:sldMk cId="3769214443" sldId="259"/>
            <ac:spMk id="8" creationId="{C33976D1-3430-450C-A978-87A9A6E8E71F}"/>
          </ac:spMkLst>
        </pc:spChg>
        <pc:spChg chg="del">
          <ac:chgData name="Jones Oteri" userId="9a4cb47f85c75925" providerId="LiveId" clId="{B9FE7D6D-0C87-3145-816A-89DFBB0282E3}" dt="2024-03-31T16:44:00.733" v="624" actId="26606"/>
          <ac:spMkLst>
            <pc:docMk/>
            <pc:sldMk cId="3769214443" sldId="259"/>
            <ac:spMk id="10" creationId="{7D6AAC78-7D86-415A-ADC1-2B474807960C}"/>
          </ac:spMkLst>
        </pc:spChg>
        <pc:spChg chg="del">
          <ac:chgData name="Jones Oteri" userId="9a4cb47f85c75925" providerId="LiveId" clId="{B9FE7D6D-0C87-3145-816A-89DFBB0282E3}" dt="2024-03-31T16:44:00.733" v="624" actId="26606"/>
          <ac:spMkLst>
            <pc:docMk/>
            <pc:sldMk cId="3769214443" sldId="259"/>
            <ac:spMk id="15" creationId="{F2A658D9-F185-44F1-BA33-D50320D1D078}"/>
          </ac:spMkLst>
        </pc:spChg>
        <pc:spChg chg="add">
          <ac:chgData name="Jones Oteri" userId="9a4cb47f85c75925" providerId="LiveId" clId="{B9FE7D6D-0C87-3145-816A-89DFBB0282E3}" dt="2024-03-31T16:44:00.733" v="624" actId="26606"/>
          <ac:spMkLst>
            <pc:docMk/>
            <pc:sldMk cId="3769214443" sldId="259"/>
            <ac:spMk id="20" creationId="{2AEFFFF2-9EB4-4B6C-B9F8-2BA3EF89A21C}"/>
          </ac:spMkLst>
        </pc:spChg>
        <pc:spChg chg="add">
          <ac:chgData name="Jones Oteri" userId="9a4cb47f85c75925" providerId="LiveId" clId="{B9FE7D6D-0C87-3145-816A-89DFBB0282E3}" dt="2024-03-31T16:44:00.733" v="624" actId="26606"/>
          <ac:spMkLst>
            <pc:docMk/>
            <pc:sldMk cId="3769214443" sldId="259"/>
            <ac:spMk id="22" creationId="{0D65299F-028F-4AFC-B46A-8DB33E20FE4A}"/>
          </ac:spMkLst>
        </pc:spChg>
        <pc:spChg chg="add">
          <ac:chgData name="Jones Oteri" userId="9a4cb47f85c75925" providerId="LiveId" clId="{B9FE7D6D-0C87-3145-816A-89DFBB0282E3}" dt="2024-03-31T16:44:00.733" v="624" actId="26606"/>
          <ac:spMkLst>
            <pc:docMk/>
            <pc:sldMk cId="3769214443" sldId="259"/>
            <ac:spMk id="24" creationId="{BAC87F6E-526A-49B5-995D-42DB656594C9}"/>
          </ac:spMkLst>
        </pc:spChg>
      </pc:sldChg>
      <pc:sldChg chg="modSp mod modTransition modAnim">
        <pc:chgData name="Jones Oteri" userId="9a4cb47f85c75925" providerId="LiveId" clId="{B9FE7D6D-0C87-3145-816A-89DFBB0282E3}" dt="2024-04-12T20:14:30.490" v="1765"/>
        <pc:sldMkLst>
          <pc:docMk/>
          <pc:sldMk cId="2847812495" sldId="260"/>
        </pc:sldMkLst>
        <pc:spChg chg="mod">
          <ac:chgData name="Jones Oteri" userId="9a4cb47f85c75925" providerId="LiveId" clId="{B9FE7D6D-0C87-3145-816A-89DFBB0282E3}" dt="2024-03-30T17:53:43.643" v="79" actId="255"/>
          <ac:spMkLst>
            <pc:docMk/>
            <pc:sldMk cId="2847812495" sldId="260"/>
            <ac:spMk id="3" creationId="{FA6FD9AC-B12C-65BD-3F88-97BEF28B1536}"/>
          </ac:spMkLst>
        </pc:spChg>
      </pc:sldChg>
      <pc:sldChg chg="modSp mod modTransition modAnim">
        <pc:chgData name="Jones Oteri" userId="9a4cb47f85c75925" providerId="LiveId" clId="{B9FE7D6D-0C87-3145-816A-89DFBB0282E3}" dt="2024-04-12T20:14:35.831" v="1766"/>
        <pc:sldMkLst>
          <pc:docMk/>
          <pc:sldMk cId="1511987183" sldId="261"/>
        </pc:sldMkLst>
        <pc:spChg chg="mod">
          <ac:chgData name="Jones Oteri" userId="9a4cb47f85c75925" providerId="LiveId" clId="{B9FE7D6D-0C87-3145-816A-89DFBB0282E3}" dt="2024-03-30T21:21:53.031" v="110" actId="14100"/>
          <ac:spMkLst>
            <pc:docMk/>
            <pc:sldMk cId="1511987183" sldId="261"/>
            <ac:spMk id="7" creationId="{C9A44A06-562A-5A91-D5FF-A0AB87B551A3}"/>
          </ac:spMkLst>
        </pc:spChg>
      </pc:sldChg>
      <pc:sldChg chg="modSp mod modTransition modAnim">
        <pc:chgData name="Jones Oteri" userId="9a4cb47f85c75925" providerId="LiveId" clId="{B9FE7D6D-0C87-3145-816A-89DFBB0282E3}" dt="2024-04-12T20:14:39.951" v="1767"/>
        <pc:sldMkLst>
          <pc:docMk/>
          <pc:sldMk cId="2576265714" sldId="262"/>
        </pc:sldMkLst>
        <pc:spChg chg="mod">
          <ac:chgData name="Jones Oteri" userId="9a4cb47f85c75925" providerId="LiveId" clId="{B9FE7D6D-0C87-3145-816A-89DFBB0282E3}" dt="2024-03-30T21:22:13.496" v="111" actId="1076"/>
          <ac:spMkLst>
            <pc:docMk/>
            <pc:sldMk cId="2576265714" sldId="262"/>
            <ac:spMk id="7" creationId="{C9A44A06-562A-5A91-D5FF-A0AB87B551A3}"/>
          </ac:spMkLst>
        </pc:spChg>
      </pc:sldChg>
      <pc:sldChg chg="modSp add mod modTransition modAnim">
        <pc:chgData name="Jones Oteri" userId="9a4cb47f85c75925" providerId="LiveId" clId="{B9FE7D6D-0C87-3145-816A-89DFBB0282E3}" dt="2024-04-12T20:14:43.594" v="1768"/>
        <pc:sldMkLst>
          <pc:docMk/>
          <pc:sldMk cId="633800149" sldId="263"/>
        </pc:sldMkLst>
        <pc:spChg chg="mod">
          <ac:chgData name="Jones Oteri" userId="9a4cb47f85c75925" providerId="LiveId" clId="{B9FE7D6D-0C87-3145-816A-89DFBB0282E3}" dt="2024-04-09T08:54:58.888" v="1756" actId="1076"/>
          <ac:spMkLst>
            <pc:docMk/>
            <pc:sldMk cId="633800149" sldId="263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0T21:18:15.747" v="84" actId="14100"/>
          <ac:picMkLst>
            <pc:docMk/>
            <pc:sldMk cId="633800149" sldId="263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4:51.246" v="1769"/>
        <pc:sldMkLst>
          <pc:docMk/>
          <pc:sldMk cId="4163284066" sldId="264"/>
        </pc:sldMkLst>
        <pc:spChg chg="mod">
          <ac:chgData name="Jones Oteri" userId="9a4cb47f85c75925" providerId="LiveId" clId="{B9FE7D6D-0C87-3145-816A-89DFBB0282E3}" dt="2024-03-30T21:32:27.443" v="169" actId="255"/>
          <ac:spMkLst>
            <pc:docMk/>
            <pc:sldMk cId="4163284066" sldId="264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0T21:26:02.393" v="116" actId="14100"/>
          <ac:picMkLst>
            <pc:docMk/>
            <pc:sldMk cId="4163284066" sldId="264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5:05.091" v="1772"/>
        <pc:sldMkLst>
          <pc:docMk/>
          <pc:sldMk cId="308536928" sldId="265"/>
        </pc:sldMkLst>
        <pc:spChg chg="mod">
          <ac:chgData name="Jones Oteri" userId="9a4cb47f85c75925" providerId="LiveId" clId="{B9FE7D6D-0C87-3145-816A-89DFBB0282E3}" dt="2024-03-30T23:14:28.097" v="525" actId="1076"/>
          <ac:spMkLst>
            <pc:docMk/>
            <pc:sldMk cId="308536928" sldId="265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0T23:14:33.935" v="526" actId="1076"/>
          <ac:spMkLst>
            <pc:docMk/>
            <pc:sldMk cId="308536928" sldId="265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0T22:12:19.588" v="274" actId="1076"/>
          <ac:picMkLst>
            <pc:docMk/>
            <pc:sldMk cId="308536928" sldId="265"/>
            <ac:picMk id="20" creationId="{703C9EB6-17EC-0A93-4924-B9501ED292C6}"/>
          </ac:picMkLst>
        </pc:picChg>
      </pc:sldChg>
      <pc:sldChg chg="modSp add mod ord modTransition modAnim">
        <pc:chgData name="Jones Oteri" userId="9a4cb47f85c75925" providerId="LiveId" clId="{B9FE7D6D-0C87-3145-816A-89DFBB0282E3}" dt="2024-04-12T20:15:01.021" v="1771"/>
        <pc:sldMkLst>
          <pc:docMk/>
          <pc:sldMk cId="3493760871" sldId="266"/>
        </pc:sldMkLst>
        <pc:spChg chg="mod">
          <ac:chgData name="Jones Oteri" userId="9a4cb47f85c75925" providerId="LiveId" clId="{B9FE7D6D-0C87-3145-816A-89DFBB0282E3}" dt="2024-03-30T23:14:01.732" v="521" actId="1076"/>
          <ac:spMkLst>
            <pc:docMk/>
            <pc:sldMk cId="3493760871" sldId="266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0T23:14:21.217" v="524" actId="1076"/>
          <ac:spMkLst>
            <pc:docMk/>
            <pc:sldMk cId="3493760871" sldId="266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0T22:06:34.167" v="196" actId="14100"/>
          <ac:picMkLst>
            <pc:docMk/>
            <pc:sldMk cId="3493760871" sldId="266"/>
            <ac:picMk id="20" creationId="{703C9EB6-17EC-0A93-4924-B9501ED292C6}"/>
          </ac:picMkLst>
        </pc:picChg>
      </pc:sldChg>
      <pc:sldChg chg="modSp add mod ord modTransition modAnim">
        <pc:chgData name="Jones Oteri" userId="9a4cb47f85c75925" providerId="LiveId" clId="{B9FE7D6D-0C87-3145-816A-89DFBB0282E3}" dt="2024-04-12T20:14:54.326" v="1770"/>
        <pc:sldMkLst>
          <pc:docMk/>
          <pc:sldMk cId="789094832" sldId="267"/>
        </pc:sldMkLst>
        <pc:spChg chg="mod">
          <ac:chgData name="Jones Oteri" userId="9a4cb47f85c75925" providerId="LiveId" clId="{B9FE7D6D-0C87-3145-816A-89DFBB0282E3}" dt="2024-03-30T23:14:10.900" v="523" actId="1076"/>
          <ac:spMkLst>
            <pc:docMk/>
            <pc:sldMk cId="789094832" sldId="267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0T22:05:32.370" v="194" actId="20577"/>
          <ac:spMkLst>
            <pc:docMk/>
            <pc:sldMk cId="789094832" sldId="267"/>
            <ac:spMk id="7" creationId="{C9A44A06-562A-5A91-D5FF-A0AB87B551A3}"/>
          </ac:spMkLst>
        </pc:spChg>
      </pc:sldChg>
      <pc:sldChg chg="modSp add mod modTransition modAnim">
        <pc:chgData name="Jones Oteri" userId="9a4cb47f85c75925" providerId="LiveId" clId="{B9FE7D6D-0C87-3145-816A-89DFBB0282E3}" dt="2024-04-12T20:15:08.604" v="1773"/>
        <pc:sldMkLst>
          <pc:docMk/>
          <pc:sldMk cId="2122180222" sldId="268"/>
        </pc:sldMkLst>
        <pc:spChg chg="mod">
          <ac:chgData name="Jones Oteri" userId="9a4cb47f85c75925" providerId="LiveId" clId="{B9FE7D6D-0C87-3145-816A-89DFBB0282E3}" dt="2024-03-30T23:14:41.100" v="527" actId="1076"/>
          <ac:spMkLst>
            <pc:docMk/>
            <pc:sldMk cId="2122180222" sldId="268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0T23:14:45.067" v="528" actId="1076"/>
          <ac:spMkLst>
            <pc:docMk/>
            <pc:sldMk cId="2122180222" sldId="268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0T22:18:47.001" v="330" actId="14100"/>
          <ac:picMkLst>
            <pc:docMk/>
            <pc:sldMk cId="2122180222" sldId="268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5:14.218" v="1774"/>
        <pc:sldMkLst>
          <pc:docMk/>
          <pc:sldMk cId="4222156211" sldId="269"/>
        </pc:sldMkLst>
        <pc:spChg chg="mod">
          <ac:chgData name="Jones Oteri" userId="9a4cb47f85c75925" providerId="LiveId" clId="{B9FE7D6D-0C87-3145-816A-89DFBB0282E3}" dt="2024-03-30T23:14:51.334" v="529" actId="1076"/>
          <ac:spMkLst>
            <pc:docMk/>
            <pc:sldMk cId="4222156211" sldId="269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0T23:14:55.685" v="530" actId="1076"/>
          <ac:spMkLst>
            <pc:docMk/>
            <pc:sldMk cId="4222156211" sldId="269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4-09T09:21:46.960" v="1758" actId="1076"/>
          <ac:picMkLst>
            <pc:docMk/>
            <pc:sldMk cId="4222156211" sldId="269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5:18.064" v="1775"/>
        <pc:sldMkLst>
          <pc:docMk/>
          <pc:sldMk cId="2336672582" sldId="270"/>
        </pc:sldMkLst>
        <pc:spChg chg="mod">
          <ac:chgData name="Jones Oteri" userId="9a4cb47f85c75925" providerId="LiveId" clId="{B9FE7D6D-0C87-3145-816A-89DFBB0282E3}" dt="2024-03-30T23:11:36.952" v="511" actId="1076"/>
          <ac:spMkLst>
            <pc:docMk/>
            <pc:sldMk cId="2336672582" sldId="270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0T23:13:24.262" v="520" actId="5793"/>
          <ac:spMkLst>
            <pc:docMk/>
            <pc:sldMk cId="2336672582" sldId="270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0T23:04:25.685" v="437" actId="14826"/>
          <ac:picMkLst>
            <pc:docMk/>
            <pc:sldMk cId="2336672582" sldId="270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5:23.329" v="1776"/>
        <pc:sldMkLst>
          <pc:docMk/>
          <pc:sldMk cId="3812950055" sldId="271"/>
        </pc:sldMkLst>
        <pc:spChg chg="mod">
          <ac:chgData name="Jones Oteri" userId="9a4cb47f85c75925" providerId="LiveId" clId="{B9FE7D6D-0C87-3145-816A-89DFBB0282E3}" dt="2024-03-31T16:14:23.069" v="590" actId="1076"/>
          <ac:spMkLst>
            <pc:docMk/>
            <pc:sldMk cId="3812950055" sldId="271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1T16:15:00.970" v="592" actId="2711"/>
          <ac:spMkLst>
            <pc:docMk/>
            <pc:sldMk cId="3812950055" sldId="271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1T16:12:49.876" v="533" actId="14100"/>
          <ac:picMkLst>
            <pc:docMk/>
            <pc:sldMk cId="3812950055" sldId="271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5:27.538" v="1777"/>
        <pc:sldMkLst>
          <pc:docMk/>
          <pc:sldMk cId="1310681259" sldId="272"/>
        </pc:sldMkLst>
        <pc:spChg chg="mod">
          <ac:chgData name="Jones Oteri" userId="9a4cb47f85c75925" providerId="LiveId" clId="{B9FE7D6D-0C87-3145-816A-89DFBB0282E3}" dt="2024-03-31T16:15:37.333" v="601" actId="14100"/>
          <ac:spMkLst>
            <pc:docMk/>
            <pc:sldMk cId="1310681259" sldId="272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1T20:11:31.955" v="1632" actId="20577"/>
          <ac:spMkLst>
            <pc:docMk/>
            <pc:sldMk cId="1310681259" sldId="272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1T16:16:12.988" v="602" actId="14826"/>
          <ac:picMkLst>
            <pc:docMk/>
            <pc:sldMk cId="1310681259" sldId="272"/>
            <ac:picMk id="20" creationId="{703C9EB6-17EC-0A93-4924-B9501ED292C6}"/>
          </ac:picMkLst>
        </pc:picChg>
      </pc:sldChg>
      <pc:sldChg chg="addSp delSp modSp add del mod modClrScheme chgLayout">
        <pc:chgData name="Jones Oteri" userId="9a4cb47f85c75925" providerId="LiveId" clId="{B9FE7D6D-0C87-3145-816A-89DFBB0282E3}" dt="2024-03-31T17:13:35.308" v="898" actId="2696"/>
        <pc:sldMkLst>
          <pc:docMk/>
          <pc:sldMk cId="665693750" sldId="273"/>
        </pc:sldMkLst>
        <pc:spChg chg="mod ord">
          <ac:chgData name="Jones Oteri" userId="9a4cb47f85c75925" providerId="LiveId" clId="{B9FE7D6D-0C87-3145-816A-89DFBB0282E3}" dt="2024-03-31T16:43:26.186" v="622" actId="700"/>
          <ac:spMkLst>
            <pc:docMk/>
            <pc:sldMk cId="665693750" sldId="273"/>
            <ac:spMk id="2" creationId="{5B4125C6-BD56-1E1D-BAAF-8092769CCB54}"/>
          </ac:spMkLst>
        </pc:spChg>
        <pc:spChg chg="mod ord">
          <ac:chgData name="Jones Oteri" userId="9a4cb47f85c75925" providerId="LiveId" clId="{B9FE7D6D-0C87-3145-816A-89DFBB0282E3}" dt="2024-03-31T16:43:26.186" v="622" actId="700"/>
          <ac:spMkLst>
            <pc:docMk/>
            <pc:sldMk cId="665693750" sldId="273"/>
            <ac:spMk id="3" creationId="{FA6FD9AC-B12C-65BD-3F88-97BEF28B1536}"/>
          </ac:spMkLst>
        </pc:spChg>
        <pc:spChg chg="add mod">
          <ac:chgData name="Jones Oteri" userId="9a4cb47f85c75925" providerId="LiveId" clId="{B9FE7D6D-0C87-3145-816A-89DFBB0282E3}" dt="2024-03-31T16:43:37.182" v="623" actId="478"/>
          <ac:spMkLst>
            <pc:docMk/>
            <pc:sldMk cId="665693750" sldId="273"/>
            <ac:spMk id="5" creationId="{F7972342-93EE-C3D6-0064-18BE0CEF79A8}"/>
          </ac:spMkLst>
        </pc:spChg>
        <pc:spChg chg="mod">
          <ac:chgData name="Jones Oteri" userId="9a4cb47f85c75925" providerId="LiveId" clId="{B9FE7D6D-0C87-3145-816A-89DFBB0282E3}" dt="2024-03-31T16:41:28.363" v="621"/>
          <ac:spMkLst>
            <pc:docMk/>
            <pc:sldMk cId="665693750" sldId="273"/>
            <ac:spMk id="7" creationId="{C9A44A06-562A-5A91-D5FF-A0AB87B551A3}"/>
          </ac:spMkLst>
        </pc:spChg>
        <pc:picChg chg="del mod ord">
          <ac:chgData name="Jones Oteri" userId="9a4cb47f85c75925" providerId="LiveId" clId="{B9FE7D6D-0C87-3145-816A-89DFBB0282E3}" dt="2024-03-31T16:43:37.182" v="623" actId="478"/>
          <ac:picMkLst>
            <pc:docMk/>
            <pc:sldMk cId="665693750" sldId="273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5:37.831" v="1779"/>
        <pc:sldMkLst>
          <pc:docMk/>
          <pc:sldMk cId="3542534896" sldId="274"/>
        </pc:sldMkLst>
        <pc:spChg chg="mod">
          <ac:chgData name="Jones Oteri" userId="9a4cb47f85c75925" providerId="LiveId" clId="{B9FE7D6D-0C87-3145-816A-89DFBB0282E3}" dt="2024-03-31T17:14:21.006" v="916" actId="14100"/>
          <ac:spMkLst>
            <pc:docMk/>
            <pc:sldMk cId="3542534896" sldId="274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1T17:26:00.221" v="989" actId="113"/>
          <ac:spMkLst>
            <pc:docMk/>
            <pc:sldMk cId="3542534896" sldId="274"/>
            <ac:spMk id="7" creationId="{C9A44A06-562A-5A91-D5FF-A0AB87B551A3}"/>
          </ac:spMkLst>
        </pc:spChg>
        <pc:picChg chg="mod">
          <ac:chgData name="Jones Oteri" userId="9a4cb47f85c75925" providerId="LiveId" clId="{B9FE7D6D-0C87-3145-816A-89DFBB0282E3}" dt="2024-03-31T17:19:03.396" v="954" actId="14826"/>
          <ac:picMkLst>
            <pc:docMk/>
            <pc:sldMk cId="3542534896" sldId="274"/>
            <ac:picMk id="20" creationId="{703C9EB6-17EC-0A93-4924-B9501ED292C6}"/>
          </ac:picMkLst>
        </pc:picChg>
      </pc:sldChg>
      <pc:sldChg chg="modSp add mod ord modTransition modAnim">
        <pc:chgData name="Jones Oteri" userId="9a4cb47f85c75925" providerId="LiveId" clId="{B9FE7D6D-0C87-3145-816A-89DFBB0282E3}" dt="2024-04-12T20:15:31.733" v="1778"/>
        <pc:sldMkLst>
          <pc:docMk/>
          <pc:sldMk cId="2132963590" sldId="275"/>
        </pc:sldMkLst>
        <pc:spChg chg="mod">
          <ac:chgData name="Jones Oteri" userId="9a4cb47f85c75925" providerId="LiveId" clId="{B9FE7D6D-0C87-3145-816A-89DFBB0282E3}" dt="2024-03-31T16:46:18.855" v="670" actId="20577"/>
          <ac:spMkLst>
            <pc:docMk/>
            <pc:sldMk cId="2132963590" sldId="275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1T17:12:27.858" v="897" actId="20577"/>
          <ac:spMkLst>
            <pc:docMk/>
            <pc:sldMk cId="2132963590" sldId="275"/>
            <ac:spMk id="3" creationId="{FA6FD9AC-B12C-65BD-3F88-97BEF28B1536}"/>
          </ac:spMkLst>
        </pc:spChg>
      </pc:sldChg>
      <pc:sldChg chg="addSp delSp modSp add del mod modClrScheme chgLayout">
        <pc:chgData name="Jones Oteri" userId="9a4cb47f85c75925" providerId="LiveId" clId="{B9FE7D6D-0C87-3145-816A-89DFBB0282E3}" dt="2024-03-31T19:34:06.814" v="1439" actId="2696"/>
        <pc:sldMkLst>
          <pc:docMk/>
          <pc:sldMk cId="3255176301" sldId="276"/>
        </pc:sldMkLst>
        <pc:spChg chg="mod ord">
          <ac:chgData name="Jones Oteri" userId="9a4cb47f85c75925" providerId="LiveId" clId="{B9FE7D6D-0C87-3145-816A-89DFBB0282E3}" dt="2024-03-31T19:29:01.739" v="1382" actId="700"/>
          <ac:spMkLst>
            <pc:docMk/>
            <pc:sldMk cId="3255176301" sldId="276"/>
            <ac:spMk id="2" creationId="{5B4125C6-BD56-1E1D-BAAF-8092769CCB54}"/>
          </ac:spMkLst>
        </pc:spChg>
        <pc:spChg chg="mod ord">
          <ac:chgData name="Jones Oteri" userId="9a4cb47f85c75925" providerId="LiveId" clId="{B9FE7D6D-0C87-3145-816A-89DFBB0282E3}" dt="2024-03-31T19:29:01.739" v="1382" actId="700"/>
          <ac:spMkLst>
            <pc:docMk/>
            <pc:sldMk cId="3255176301" sldId="276"/>
            <ac:spMk id="3" creationId="{FA6FD9AC-B12C-65BD-3F88-97BEF28B1536}"/>
          </ac:spMkLst>
        </pc:spChg>
        <pc:spChg chg="add del mod ord">
          <ac:chgData name="Jones Oteri" userId="9a4cb47f85c75925" providerId="LiveId" clId="{B9FE7D6D-0C87-3145-816A-89DFBB0282E3}" dt="2024-03-31T17:33:37.537" v="1006" actId="700"/>
          <ac:spMkLst>
            <pc:docMk/>
            <pc:sldMk cId="3255176301" sldId="276"/>
            <ac:spMk id="4" creationId="{37E59923-46EB-2ACF-B6A9-E7A5E9333775}"/>
          </ac:spMkLst>
        </pc:spChg>
        <pc:spChg chg="add del mod ord">
          <ac:chgData name="Jones Oteri" userId="9a4cb47f85c75925" providerId="LiveId" clId="{B9FE7D6D-0C87-3145-816A-89DFBB0282E3}" dt="2024-03-31T17:33:37.537" v="1006" actId="700"/>
          <ac:spMkLst>
            <pc:docMk/>
            <pc:sldMk cId="3255176301" sldId="276"/>
            <ac:spMk id="5" creationId="{DC00A3A0-AB80-6A56-E917-A0EF05F4536F}"/>
          </ac:spMkLst>
        </pc:spChg>
        <pc:picChg chg="mod ord">
          <ac:chgData name="Jones Oteri" userId="9a4cb47f85c75925" providerId="LiveId" clId="{B9FE7D6D-0C87-3145-816A-89DFBB0282E3}" dt="2024-03-31T19:29:01.739" v="1382" actId="700"/>
          <ac:picMkLst>
            <pc:docMk/>
            <pc:sldMk cId="3255176301" sldId="276"/>
            <ac:picMk id="20" creationId="{703C9EB6-17EC-0A93-4924-B9501ED292C6}"/>
          </ac:picMkLst>
        </pc:picChg>
      </pc:sldChg>
      <pc:sldChg chg="modSp add mod modTransition modAnim">
        <pc:chgData name="Jones Oteri" userId="9a4cb47f85c75925" providerId="LiveId" clId="{B9FE7D6D-0C87-3145-816A-89DFBB0282E3}" dt="2024-04-12T20:15:41.464" v="1780"/>
        <pc:sldMkLst>
          <pc:docMk/>
          <pc:sldMk cId="3193571178" sldId="277"/>
        </pc:sldMkLst>
        <pc:spChg chg="mod">
          <ac:chgData name="Jones Oteri" userId="9a4cb47f85c75925" providerId="LiveId" clId="{B9FE7D6D-0C87-3145-816A-89DFBB0282E3}" dt="2024-03-31T17:28:17.372" v="1003" actId="1076"/>
          <ac:spMkLst>
            <pc:docMk/>
            <pc:sldMk cId="3193571178" sldId="277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1T17:28:22.473" v="1004" actId="1076"/>
          <ac:spMkLst>
            <pc:docMk/>
            <pc:sldMk cId="3193571178" sldId="277"/>
            <ac:spMk id="7" creationId="{C9A44A06-562A-5A91-D5FF-A0AB87B551A3}"/>
          </ac:spMkLst>
        </pc:spChg>
      </pc:sldChg>
      <pc:sldChg chg="modSp add mod modTransition modAnim">
        <pc:chgData name="Jones Oteri" userId="9a4cb47f85c75925" providerId="LiveId" clId="{B9FE7D6D-0C87-3145-816A-89DFBB0282E3}" dt="2024-04-12T20:15:46.278" v="1781"/>
        <pc:sldMkLst>
          <pc:docMk/>
          <pc:sldMk cId="1831097546" sldId="278"/>
        </pc:sldMkLst>
        <pc:spChg chg="mod">
          <ac:chgData name="Jones Oteri" userId="9a4cb47f85c75925" providerId="LiveId" clId="{B9FE7D6D-0C87-3145-816A-89DFBB0282E3}" dt="2024-03-31T17:25:37.520" v="987" actId="113"/>
          <ac:spMkLst>
            <pc:docMk/>
            <pc:sldMk cId="1831097546" sldId="278"/>
            <ac:spMk id="7" creationId="{C9A44A06-562A-5A91-D5FF-A0AB87B551A3}"/>
          </ac:spMkLst>
        </pc:spChg>
      </pc:sldChg>
      <pc:sldChg chg="modSp add mod ord modTransition modAnim">
        <pc:chgData name="Jones Oteri" userId="9a4cb47f85c75925" providerId="LiveId" clId="{B9FE7D6D-0C87-3145-816A-89DFBB0282E3}" dt="2024-04-03T19:10:32.834" v="1748"/>
        <pc:sldMkLst>
          <pc:docMk/>
          <pc:sldMk cId="2905916752" sldId="279"/>
        </pc:sldMkLst>
        <pc:spChg chg="mod">
          <ac:chgData name="Jones Oteri" userId="9a4cb47f85c75925" providerId="LiveId" clId="{B9FE7D6D-0C87-3145-816A-89DFBB0282E3}" dt="2024-03-31T17:45:56.775" v="1084" actId="1076"/>
          <ac:spMkLst>
            <pc:docMk/>
            <pc:sldMk cId="2905916752" sldId="279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3-31T18:02:46.468" v="1340" actId="255"/>
          <ac:spMkLst>
            <pc:docMk/>
            <pc:sldMk cId="2905916752" sldId="279"/>
            <ac:spMk id="3" creationId="{FA6FD9AC-B12C-65BD-3F88-97BEF28B1536}"/>
          </ac:spMkLst>
        </pc:spChg>
      </pc:sldChg>
      <pc:sldChg chg="modSp add mod ord modTransition modAnim">
        <pc:chgData name="Jones Oteri" userId="9a4cb47f85c75925" providerId="LiveId" clId="{B9FE7D6D-0C87-3145-816A-89DFBB0282E3}" dt="2024-04-12T20:15:55.509" v="1782"/>
        <pc:sldMkLst>
          <pc:docMk/>
          <pc:sldMk cId="3279989005" sldId="280"/>
        </pc:sldMkLst>
        <pc:spChg chg="mod">
          <ac:chgData name="Jones Oteri" userId="9a4cb47f85c75925" providerId="LiveId" clId="{B9FE7D6D-0C87-3145-816A-89DFBB0282E3}" dt="2024-03-31T17:56:15.440" v="1233" actId="1076"/>
          <ac:spMkLst>
            <pc:docMk/>
            <pc:sldMk cId="3279989005" sldId="280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4-09T09:40:39.562" v="1760" actId="114"/>
          <ac:spMkLst>
            <pc:docMk/>
            <pc:sldMk cId="3279989005" sldId="280"/>
            <ac:spMk id="7" creationId="{C9A44A06-562A-5A91-D5FF-A0AB87B551A3}"/>
          </ac:spMkLst>
        </pc:spChg>
      </pc:sldChg>
      <pc:sldChg chg="modSp add mod ord modTransition modAnim">
        <pc:chgData name="Jones Oteri" userId="9a4cb47f85c75925" providerId="LiveId" clId="{B9FE7D6D-0C87-3145-816A-89DFBB0282E3}" dt="2024-04-12T20:16:00.804" v="1783"/>
        <pc:sldMkLst>
          <pc:docMk/>
          <pc:sldMk cId="3790765190" sldId="281"/>
        </pc:sldMkLst>
        <pc:spChg chg="mod">
          <ac:chgData name="Jones Oteri" userId="9a4cb47f85c75925" providerId="LiveId" clId="{B9FE7D6D-0C87-3145-816A-89DFBB0282E3}" dt="2024-03-31T17:59:50.850" v="1258" actId="20577"/>
          <ac:spMkLst>
            <pc:docMk/>
            <pc:sldMk cId="3790765190" sldId="281"/>
            <ac:spMk id="2" creationId="{5B4125C6-BD56-1E1D-BAAF-8092769CCB54}"/>
          </ac:spMkLst>
        </pc:spChg>
        <pc:spChg chg="mod">
          <ac:chgData name="Jones Oteri" userId="9a4cb47f85c75925" providerId="LiveId" clId="{B9FE7D6D-0C87-3145-816A-89DFBB0282E3}" dt="2024-04-03T20:32:10.021" v="1754" actId="20577"/>
          <ac:spMkLst>
            <pc:docMk/>
            <pc:sldMk cId="3790765190" sldId="281"/>
            <ac:spMk id="3" creationId="{FA6FD9AC-B12C-65BD-3F88-97BEF28B1536}"/>
          </ac:spMkLst>
        </pc:spChg>
      </pc:sldChg>
      <pc:sldChg chg="addSp delSp modSp new mod modTransition setBg addAnim delAnim modAnim">
        <pc:chgData name="Jones Oteri" userId="9a4cb47f85c75925" providerId="LiveId" clId="{B9FE7D6D-0C87-3145-816A-89DFBB0282E3}" dt="2024-04-12T20:16:05.469" v="1784"/>
        <pc:sldMkLst>
          <pc:docMk/>
          <pc:sldMk cId="3456888908" sldId="282"/>
        </pc:sldMkLst>
        <pc:spChg chg="mod">
          <ac:chgData name="Jones Oteri" userId="9a4cb47f85c75925" providerId="LiveId" clId="{B9FE7D6D-0C87-3145-816A-89DFBB0282E3}" dt="2024-03-31T19:33:52.398" v="1438" actId="26606"/>
          <ac:spMkLst>
            <pc:docMk/>
            <pc:sldMk cId="3456888908" sldId="282"/>
            <ac:spMk id="2" creationId="{8BED1E03-6191-D535-8268-8DFCFA4DAEC2}"/>
          </ac:spMkLst>
        </pc:spChg>
        <pc:spChg chg="del mod">
          <ac:chgData name="Jones Oteri" userId="9a4cb47f85c75925" providerId="LiveId" clId="{B9FE7D6D-0C87-3145-816A-89DFBB0282E3}" dt="2024-03-31T19:33:49.589" v="1437" actId="478"/>
          <ac:spMkLst>
            <pc:docMk/>
            <pc:sldMk cId="3456888908" sldId="282"/>
            <ac:spMk id="3" creationId="{2D467F78-7CBF-ECE8-6CD1-E81311E81DBB}"/>
          </ac:spMkLst>
        </pc:spChg>
        <pc:picChg chg="add del">
          <ac:chgData name="Jones Oteri" userId="9a4cb47f85c75925" providerId="LiveId" clId="{B9FE7D6D-0C87-3145-816A-89DFBB0282E3}" dt="2024-03-31T19:31:42.483" v="1396" actId="26606"/>
          <ac:picMkLst>
            <pc:docMk/>
            <pc:sldMk cId="3456888908" sldId="282"/>
            <ac:picMk id="5" creationId="{D48D0611-2580-72D9-3291-5EABD8D342C3}"/>
          </ac:picMkLst>
        </pc:picChg>
        <pc:picChg chg="add del">
          <ac:chgData name="Jones Oteri" userId="9a4cb47f85c75925" providerId="LiveId" clId="{B9FE7D6D-0C87-3145-816A-89DFBB0282E3}" dt="2024-03-31T19:31:45.768" v="1399" actId="26606"/>
          <ac:picMkLst>
            <pc:docMk/>
            <pc:sldMk cId="3456888908" sldId="282"/>
            <ac:picMk id="7" creationId="{A212C51D-C3FE-0AD0-B454-7893C2EE1A52}"/>
          </ac:picMkLst>
        </pc:picChg>
        <pc:picChg chg="add del">
          <ac:chgData name="Jones Oteri" userId="9a4cb47f85c75925" providerId="LiveId" clId="{B9FE7D6D-0C87-3145-816A-89DFBB0282E3}" dt="2024-03-31T19:31:51.409" v="1402" actId="26606"/>
          <ac:picMkLst>
            <pc:docMk/>
            <pc:sldMk cId="3456888908" sldId="282"/>
            <ac:picMk id="9" creationId="{D48D0611-2580-72D9-3291-5EABD8D342C3}"/>
          </ac:picMkLst>
        </pc:picChg>
        <pc:picChg chg="add del">
          <ac:chgData name="Jones Oteri" userId="9a4cb47f85c75925" providerId="LiveId" clId="{B9FE7D6D-0C87-3145-816A-89DFBB0282E3}" dt="2024-03-31T19:31:53.592" v="1404" actId="26606"/>
          <ac:picMkLst>
            <pc:docMk/>
            <pc:sldMk cId="3456888908" sldId="282"/>
            <ac:picMk id="11" creationId="{79A734B9-EDBE-489E-6AB6-7C4FC0DCFF3A}"/>
          </ac:picMkLst>
        </pc:picChg>
        <pc:picChg chg="add mod">
          <ac:chgData name="Jones Oteri" userId="9a4cb47f85c75925" providerId="LiveId" clId="{B9FE7D6D-0C87-3145-816A-89DFBB0282E3}" dt="2024-03-31T19:33:52.398" v="1438" actId="26606"/>
          <ac:picMkLst>
            <pc:docMk/>
            <pc:sldMk cId="3456888908" sldId="282"/>
            <ac:picMk id="13" creationId="{D48D0611-2580-72D9-3291-5EABD8D342C3}"/>
          </ac:picMkLst>
        </pc:picChg>
      </pc:sldChg>
      <pc:sldChg chg="addSp delSp modSp add mod modTransition setBg modAnim setClrOvrMap delDesignElem chgLayout">
        <pc:chgData name="Jones Oteri" userId="9a4cb47f85c75925" providerId="LiveId" clId="{B9FE7D6D-0C87-3145-816A-89DFBB0282E3}" dt="2024-04-12T20:14:22.930" v="1763"/>
        <pc:sldMkLst>
          <pc:docMk/>
          <pc:sldMk cId="2308797556" sldId="283"/>
        </pc:sldMkLst>
        <pc:spChg chg="mod ord">
          <ac:chgData name="Jones Oteri" userId="9a4cb47f85c75925" providerId="LiveId" clId="{B9FE7D6D-0C87-3145-816A-89DFBB0282E3}" dt="2024-04-03T19:05:43.410" v="1738" actId="27636"/>
          <ac:spMkLst>
            <pc:docMk/>
            <pc:sldMk cId="2308797556" sldId="283"/>
            <ac:spMk id="2" creationId="{5B4125C6-BD56-1E1D-BAAF-8092769CCB54}"/>
          </ac:spMkLst>
        </pc:spChg>
        <pc:spChg chg="mod ord">
          <ac:chgData name="Jones Oteri" userId="9a4cb47f85c75925" providerId="LiveId" clId="{B9FE7D6D-0C87-3145-816A-89DFBB0282E3}" dt="2024-04-03T19:04:00.883" v="1734" actId="14100"/>
          <ac:spMkLst>
            <pc:docMk/>
            <pc:sldMk cId="2308797556" sldId="283"/>
            <ac:spMk id="3" creationId="{FA6FD9AC-B12C-65BD-3F88-97BEF28B1536}"/>
          </ac:spMkLst>
        </pc:spChg>
        <pc:spChg chg="add del">
          <ac:chgData name="Jones Oteri" userId="9a4cb47f85c75925" providerId="LiveId" clId="{B9FE7D6D-0C87-3145-816A-89DFBB0282E3}" dt="2024-04-03T19:03:02.552" v="1720" actId="26606"/>
          <ac:spMkLst>
            <pc:docMk/>
            <pc:sldMk cId="2308797556" sldId="283"/>
            <ac:spMk id="6" creationId="{1660E788-AFA9-4A1B-9991-6AA74632A15B}"/>
          </ac:spMkLst>
        </pc:spChg>
        <pc:spChg chg="add del">
          <ac:chgData name="Jones Oteri" userId="9a4cb47f85c75925" providerId="LiveId" clId="{B9FE7D6D-0C87-3145-816A-89DFBB0282E3}" dt="2024-04-03T19:01:24.247" v="1692" actId="26606"/>
          <ac:spMkLst>
            <pc:docMk/>
            <pc:sldMk cId="2308797556" sldId="283"/>
            <ac:spMk id="8" creationId="{FB403EBD-907E-4D59-98D4-A72CD1063C62}"/>
          </ac:spMkLst>
        </pc:spChg>
        <pc:spChg chg="add del">
          <ac:chgData name="Jones Oteri" userId="9a4cb47f85c75925" providerId="LiveId" clId="{B9FE7D6D-0C87-3145-816A-89DFBB0282E3}" dt="2024-04-03T19:01:15.655" v="1688" actId="26606"/>
          <ac:spMkLst>
            <pc:docMk/>
            <pc:sldMk cId="2308797556" sldId="283"/>
            <ac:spMk id="9" creationId="{68D8C857-9447-4941-8520-9A44A926F4FF}"/>
          </ac:spMkLst>
        </pc:spChg>
        <pc:spChg chg="add del">
          <ac:chgData name="Jones Oteri" userId="9a4cb47f85c75925" providerId="LiveId" clId="{B9FE7D6D-0C87-3145-816A-89DFBB0282E3}" dt="2024-04-03T19:01:53.246" v="1694" actId="26606"/>
          <ac:spMkLst>
            <pc:docMk/>
            <pc:sldMk cId="2308797556" sldId="283"/>
            <ac:spMk id="10" creationId="{F2A658D9-F185-44F1-BA33-D50320D1D078}"/>
          </ac:spMkLst>
        </pc:spChg>
        <pc:spChg chg="add del">
          <ac:chgData name="Jones Oteri" userId="9a4cb47f85c75925" providerId="LiveId" clId="{B9FE7D6D-0C87-3145-816A-89DFBB0282E3}" dt="2024-04-03T19:01:53.246" v="1694" actId="26606"/>
          <ac:spMkLst>
            <pc:docMk/>
            <pc:sldMk cId="2308797556" sldId="283"/>
            <ac:spMk id="12" creationId="{BAC87F6E-526A-49B5-995D-42DB656594C9}"/>
          </ac:spMkLst>
        </pc:spChg>
        <pc:spChg chg="add del">
          <ac:chgData name="Jones Oteri" userId="9a4cb47f85c75925" providerId="LiveId" clId="{B9FE7D6D-0C87-3145-816A-89DFBB0282E3}" dt="2024-04-03T19:01:53.246" v="1694" actId="26606"/>
          <ac:spMkLst>
            <pc:docMk/>
            <pc:sldMk cId="2308797556" sldId="283"/>
            <ac:spMk id="13" creationId="{23530FE0-C542-45A1-BCD8-935787009C64}"/>
          </ac:spMkLst>
        </pc:spChg>
        <pc:spChg chg="add del">
          <ac:chgData name="Jones Oteri" userId="9a4cb47f85c75925" providerId="LiveId" clId="{B9FE7D6D-0C87-3145-816A-89DFBB0282E3}" dt="2024-04-03T19:03:02.552" v="1720" actId="26606"/>
          <ac:spMkLst>
            <pc:docMk/>
            <pc:sldMk cId="2308797556" sldId="283"/>
            <ac:spMk id="14" creationId="{867D4867-5BA7-4462-B2F6-A23F4A622AA7}"/>
          </ac:spMkLst>
        </pc:spChg>
        <pc:spChg chg="add del">
          <ac:chgData name="Jones Oteri" userId="9a4cb47f85c75925" providerId="LiveId" clId="{B9FE7D6D-0C87-3145-816A-89DFBB0282E3}" dt="2024-04-03T19:03:13.204" v="1722" actId="26606"/>
          <ac:spMkLst>
            <pc:docMk/>
            <pc:sldMk cId="2308797556" sldId="283"/>
            <ac:spMk id="16" creationId="{6AD85578-1E4B-4014-9D52-E76894750300}"/>
          </ac:spMkLst>
        </pc:spChg>
        <pc:spChg chg="add del">
          <ac:chgData name="Jones Oteri" userId="9a4cb47f85c75925" providerId="LiveId" clId="{B9FE7D6D-0C87-3145-816A-89DFBB0282E3}" dt="2024-04-03T19:02:55.795" v="1717" actId="700"/>
          <ac:spMkLst>
            <pc:docMk/>
            <pc:sldMk cId="2308797556" sldId="283"/>
            <ac:spMk id="17" creationId="{6AD85578-1E4B-4014-9D52-E76894750300}"/>
          </ac:spMkLst>
        </pc:spChg>
        <pc:spChg chg="add del">
          <ac:chgData name="Jones Oteri" userId="9a4cb47f85c75925" providerId="LiveId" clId="{B9FE7D6D-0C87-3145-816A-89DFBB0282E3}" dt="2024-04-03T19:02:55.795" v="1717" actId="700"/>
          <ac:spMkLst>
            <pc:docMk/>
            <pc:sldMk cId="2308797556" sldId="283"/>
            <ac:spMk id="18" creationId="{48550B3F-9390-4CA1-B3C8-91529289DCED}"/>
          </ac:spMkLst>
        </pc:spChg>
        <pc:spChg chg="add del">
          <ac:chgData name="Jones Oteri" userId="9a4cb47f85c75925" providerId="LiveId" clId="{B9FE7D6D-0C87-3145-816A-89DFBB0282E3}" dt="2024-04-03T19:03:13.204" v="1722" actId="26606"/>
          <ac:spMkLst>
            <pc:docMk/>
            <pc:sldMk cId="2308797556" sldId="283"/>
            <ac:spMk id="19" creationId="{48550B3F-9390-4CA1-B3C8-91529289DCED}"/>
          </ac:spMkLst>
        </pc:spChg>
        <pc:spChg chg="add del">
          <ac:chgData name="Jones Oteri" userId="9a4cb47f85c75925" providerId="LiveId" clId="{B9FE7D6D-0C87-3145-816A-89DFBB0282E3}" dt="2024-04-03T19:03:19.035" v="1724" actId="26606"/>
          <ac:spMkLst>
            <pc:docMk/>
            <pc:sldMk cId="2308797556" sldId="283"/>
            <ac:spMk id="22" creationId="{68D8C857-9447-4941-8520-9A44A926F4FF}"/>
          </ac:spMkLst>
        </pc:spChg>
        <pc:spChg chg="add">
          <ac:chgData name="Jones Oteri" userId="9a4cb47f85c75925" providerId="LiveId" clId="{B9FE7D6D-0C87-3145-816A-89DFBB0282E3}" dt="2024-04-03T19:03:19.051" v="1725" actId="26606"/>
          <ac:spMkLst>
            <pc:docMk/>
            <pc:sldMk cId="2308797556" sldId="283"/>
            <ac:spMk id="24" creationId="{2AEFFFF2-9EB4-4B6C-B9F8-2BA3EF89A21C}"/>
          </ac:spMkLst>
        </pc:spChg>
        <pc:spChg chg="add">
          <ac:chgData name="Jones Oteri" userId="9a4cb47f85c75925" providerId="LiveId" clId="{B9FE7D6D-0C87-3145-816A-89DFBB0282E3}" dt="2024-04-03T19:03:19.051" v="1725" actId="26606"/>
          <ac:spMkLst>
            <pc:docMk/>
            <pc:sldMk cId="2308797556" sldId="283"/>
            <ac:spMk id="25" creationId="{0D65299F-028F-4AFC-B46A-8DB33E20FE4A}"/>
          </ac:spMkLst>
        </pc:spChg>
        <pc:spChg chg="add">
          <ac:chgData name="Jones Oteri" userId="9a4cb47f85c75925" providerId="LiveId" clId="{B9FE7D6D-0C87-3145-816A-89DFBB0282E3}" dt="2024-04-03T19:03:19.051" v="1725" actId="26606"/>
          <ac:spMkLst>
            <pc:docMk/>
            <pc:sldMk cId="2308797556" sldId="283"/>
            <ac:spMk id="26" creationId="{BAC87F6E-526A-49B5-995D-42DB656594C9}"/>
          </ac:spMkLst>
        </pc:spChg>
        <pc:picChg chg="add del">
          <ac:chgData name="Jones Oteri" userId="9a4cb47f85c75925" providerId="LiveId" clId="{B9FE7D6D-0C87-3145-816A-89DFBB0282E3}" dt="2024-04-03T19:01:15.655" v="1688" actId="26606"/>
          <ac:picMkLst>
            <pc:docMk/>
            <pc:sldMk cId="2308797556" sldId="283"/>
            <ac:picMk id="5" creationId="{B4EEE9E1-78CB-3D7A-F820-605E0D4B866E}"/>
          </ac:picMkLst>
        </pc:picChg>
        <pc:picChg chg="add del">
          <ac:chgData name="Jones Oteri" userId="9a4cb47f85c75925" providerId="LiveId" clId="{B9FE7D6D-0C87-3145-816A-89DFBB0282E3}" dt="2024-04-03T19:03:02.552" v="1720" actId="26606"/>
          <ac:picMkLst>
            <pc:docMk/>
            <pc:sldMk cId="2308797556" sldId="283"/>
            <ac:picMk id="7" creationId="{84F15A28-2037-C689-0A41-EE515E51644F}"/>
          </ac:picMkLst>
        </pc:picChg>
        <pc:picChg chg="add del">
          <ac:chgData name="Jones Oteri" userId="9a4cb47f85c75925" providerId="LiveId" clId="{B9FE7D6D-0C87-3145-816A-89DFBB0282E3}" dt="2024-04-03T19:01:22.451" v="1690" actId="26606"/>
          <ac:picMkLst>
            <pc:docMk/>
            <pc:sldMk cId="2308797556" sldId="283"/>
            <ac:picMk id="11" creationId="{8042ED73-5A05-0746-C91A-7849D12A1E23}"/>
          </ac:picMkLst>
        </pc:picChg>
        <pc:picChg chg="add del">
          <ac:chgData name="Jones Oteri" userId="9a4cb47f85c75925" providerId="LiveId" clId="{B9FE7D6D-0C87-3145-816A-89DFBB0282E3}" dt="2024-04-03T19:02:00.118" v="1696" actId="26606"/>
          <ac:picMkLst>
            <pc:docMk/>
            <pc:sldMk cId="2308797556" sldId="283"/>
            <ac:picMk id="15" creationId="{EA669BEB-BF0F-47E7-2245-54F364C0CDFF}"/>
          </ac:picMkLst>
        </pc:picChg>
        <pc:picChg chg="add del">
          <ac:chgData name="Jones Oteri" userId="9a4cb47f85c75925" providerId="LiveId" clId="{B9FE7D6D-0C87-3145-816A-89DFBB0282E3}" dt="2024-04-03T19:03:19.035" v="1724" actId="26606"/>
          <ac:picMkLst>
            <pc:docMk/>
            <pc:sldMk cId="2308797556" sldId="283"/>
            <ac:picMk id="21" creationId="{97DF1F37-190E-3908-784E-75F6F1D156F6}"/>
          </ac:picMkLst>
        </pc:picChg>
      </pc:sldChg>
      <pc:sldChg chg="new del">
        <pc:chgData name="Jones Oteri" userId="9a4cb47f85c75925" providerId="LiveId" clId="{B9FE7D6D-0C87-3145-816A-89DFBB0282E3}" dt="2024-04-03T19:10:28.709" v="1747" actId="2696"/>
        <pc:sldMkLst>
          <pc:docMk/>
          <pc:sldMk cId="3661408454" sldId="284"/>
        </pc:sldMkLst>
      </pc:sldChg>
      <pc:sldMasterChg chg="modTransition modSldLayout">
        <pc:chgData name="Jones Oteri" userId="9a4cb47f85c75925" providerId="LiveId" clId="{B9FE7D6D-0C87-3145-816A-89DFBB0282E3}" dt="2024-04-03T19:10:32.834" v="1748"/>
        <pc:sldMasterMkLst>
          <pc:docMk/>
          <pc:sldMasterMk cId="0" sldId="2147483696"/>
        </pc:sldMasterMkLst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697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698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699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0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1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2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3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4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5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6"/>
          </pc:sldLayoutMkLst>
        </pc:sldLayoutChg>
        <pc:sldLayoutChg chg="modTransition">
          <pc:chgData name="Jones Oteri" userId="9a4cb47f85c75925" providerId="LiveId" clId="{B9FE7D6D-0C87-3145-816A-89DFBB0282E3}" dt="2024-04-03T19:10:32.834" v="1748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55664"/>
            <a:ext cx="8991600" cy="1645920"/>
          </a:xfrm>
        </p:spPr>
        <p:txBody>
          <a:bodyPr>
            <a:normAutofit fontScale="90000"/>
          </a:bodyPr>
          <a:lstStyle/>
          <a:p>
            <a:b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</a:br>
            <a:b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ConnectTel Customer Churn </a:t>
            </a:r>
            <a:b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Prediction</a:t>
            </a:r>
            <a:b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36" y="3490877"/>
            <a:ext cx="8122024" cy="1798300"/>
          </a:xfrm>
        </p:spPr>
        <p:txBody>
          <a:bodyPr>
            <a:noAutofit/>
          </a:bodyPr>
          <a:lstStyle/>
          <a:p>
            <a:r>
              <a:rPr lang="en-GB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GB" sz="2400" b="1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DE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Jones Oteri</a:t>
            </a:r>
          </a:p>
        </p:txBody>
      </p:sp>
    </p:spTree>
    <p:extLst>
      <p:ext uri="{BB962C8B-B14F-4D97-AF65-F5344CB8AC3E}">
        <p14:creationId xmlns:p14="http://schemas.microsoft.com/office/powerpoint/2010/main" val="30504214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54" y="622198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Univariate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984480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305045" y="2322836"/>
            <a:ext cx="5091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histogram plot for the Monthly charges.</a:t>
            </a:r>
            <a:endParaRPr lang="en-GB" sz="2400" u="none" strike="noStrike" dirty="0">
              <a:effectLst/>
              <a:latin typeface="Calibri" panose="020F0502020204030204" pitchFamily="34" charset="0"/>
              <a:ea typeface="Helvetica Neue Medium" panose="02000503000000020004" pitchFamily="2" charset="0"/>
              <a:cs typeface="Calibri" panose="020F0502020204030204" pitchFamily="34" charset="0"/>
            </a:endParaRPr>
          </a:p>
          <a:p>
            <a:pPr algn="l"/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608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22198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Univariate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1" y="71823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28976" y="2278808"/>
            <a:ext cx="555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bar plot visualizing the types of Contract</a:t>
            </a:r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69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22198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Bivariate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1" y="71823"/>
            <a:ext cx="5751398" cy="6733478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287677" y="2349589"/>
            <a:ext cx="527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Visualize Relationships between Contract and Internet Service.</a:t>
            </a:r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8022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22198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Bivariate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342624" y="2349589"/>
            <a:ext cx="50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Visualize Relationships between Contract and </a:t>
            </a:r>
            <a:r>
              <a:rPr lang="en-GB" sz="2400" dirty="0">
                <a:solidFill>
                  <a:srgbClr val="11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Monthly Charges.</a:t>
            </a:r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5621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02895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Bivariate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367676" y="2193663"/>
            <a:ext cx="50919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u="none" strike="noStrike" dirty="0">
                <a:solidFill>
                  <a:srgbClr val="111111"/>
                </a:solidFill>
                <a:effectLst/>
                <a:latin typeface="Calibri Light" panose="020F0302020204030204" pitchFamily="34" charset="0"/>
                <a:ea typeface="Helvetica Neue" panose="02000503000000020004" pitchFamily="2" charset="0"/>
                <a:cs typeface="Calibri Light" panose="020F0302020204030204" pitchFamily="34" charset="0"/>
              </a:rPr>
              <a:t>Visualize Relationships between </a:t>
            </a:r>
            <a:r>
              <a:rPr lang="en-GB" sz="2400" dirty="0">
                <a:solidFill>
                  <a:srgbClr val="111111"/>
                </a:solidFill>
                <a:latin typeface="Calibri Light" panose="020F0302020204030204" pitchFamily="34" charset="0"/>
                <a:ea typeface="Helvetica Neue" panose="02000503000000020004" pitchFamily="2" charset="0"/>
                <a:cs typeface="Calibri Light" panose="020F0302020204030204" pitchFamily="34" charset="0"/>
              </a:rPr>
              <a:t>Streaming TV </a:t>
            </a:r>
            <a:r>
              <a:rPr lang="en-GB" sz="2400" u="none" strike="noStrike" dirty="0">
                <a:solidFill>
                  <a:srgbClr val="111111"/>
                </a:solidFill>
                <a:effectLst/>
                <a:latin typeface="Calibri Light" panose="020F0302020204030204" pitchFamily="34" charset="0"/>
                <a:ea typeface="Helvetica Neue" panose="02000503000000020004" pitchFamily="2" charset="0"/>
                <a:cs typeface="Calibri Light" panose="020F0302020204030204" pitchFamily="34" charset="0"/>
              </a:rPr>
              <a:t>and Streaming Movies</a:t>
            </a:r>
          </a:p>
          <a:p>
            <a:pPr lvl="1"/>
            <a:endParaRPr lang="en-GB" sz="2400" u="none" strike="noStrike" dirty="0">
              <a:solidFill>
                <a:srgbClr val="111111"/>
              </a:solidFill>
              <a:effectLst/>
              <a:latin typeface="Calibri Light" panose="020F0302020204030204" pitchFamily="34" charset="0"/>
              <a:ea typeface="Helvetica Neue" panose="02000503000000020004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u="none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000" u="none" strike="noStrike" dirty="0">
                <a:effectLst/>
                <a:latin typeface="Calibri Light" panose="020F0302020204030204" pitchFamily="34" charset="0"/>
                <a:ea typeface="Helvetica Neue Medium" panose="02000503000000020004" pitchFamily="2" charset="0"/>
                <a:cs typeface="Calibri Light" panose="020F0302020204030204" pitchFamily="34" charset="0"/>
              </a:rPr>
              <a:t>The blue bars represent the count of people who do not have Streaming TV.</a:t>
            </a:r>
          </a:p>
          <a:p>
            <a:endParaRPr lang="en-GB" sz="2000" u="none" strike="noStrike" dirty="0">
              <a:effectLst/>
              <a:latin typeface="Calibri Light" panose="020F0302020204030204" pitchFamily="34" charset="0"/>
              <a:ea typeface="Helvetica Neue Medium" panose="02000503000000020004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GB" sz="2000" u="none" strike="noStrike" dirty="0">
                <a:effectLst/>
                <a:latin typeface="Calibri Light" panose="020F0302020204030204" pitchFamily="34" charset="0"/>
                <a:ea typeface="Helvetica Neue Medium" panose="02000503000000020004" pitchFamily="2" charset="0"/>
                <a:cs typeface="Calibri Light" panose="020F0302020204030204" pitchFamily="34" charset="0"/>
              </a:rPr>
              <a:t>The red bars represent the count of people who have Streaming Movies.</a:t>
            </a:r>
            <a:r>
              <a:rPr lang="en-GB" sz="2000" dirty="0">
                <a:latin typeface="Calibri Light" panose="020F0302020204030204" pitchFamily="34" charset="0"/>
                <a:ea typeface="Helvetica Neue Medium" panose="02000503000000020004" pitchFamily="2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itchFamily="2" charset="77"/>
              <a:buChar char="Ø"/>
            </a:pPr>
            <a:endParaRPr lang="en-GB" sz="2000" u="none" strike="noStrike" dirty="0">
              <a:effectLst/>
              <a:latin typeface="Calibri Light" panose="020F0302020204030204" pitchFamily="34" charset="0"/>
              <a:ea typeface="Helvetica Neue Medium" panose="02000503000000020004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GB" sz="2000" u="none" strike="noStrike" dirty="0">
                <a:effectLst/>
                <a:latin typeface="Calibri Light" panose="020F0302020204030204" pitchFamily="34" charset="0"/>
                <a:ea typeface="Helvetica Neue Medium" panose="02000503000000020004" pitchFamily="2" charset="0"/>
                <a:cs typeface="Calibri Light" panose="020F0302020204030204" pitchFamily="34" charset="0"/>
              </a:rPr>
              <a:t>The purple bars represent the count of people who have no internet service.</a:t>
            </a:r>
          </a:p>
          <a:p>
            <a:pPr algn="l"/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258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22198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Bivariate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32508"/>
            <a:ext cx="5829992" cy="682549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00833" y="2274838"/>
            <a:ext cx="547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u="none" strike="noStrike" dirty="0">
                <a:solidFill>
                  <a:srgbClr val="111111"/>
                </a:solidFill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Visualize Relationships between </a:t>
            </a:r>
            <a:r>
              <a:rPr lang="en-GB" sz="2400" dirty="0">
                <a:solidFill>
                  <a:srgbClr val="11111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Payment Method</a:t>
            </a:r>
            <a:r>
              <a:rPr lang="en-GB" sz="2400" u="none" strike="noStrike" dirty="0">
                <a:solidFill>
                  <a:srgbClr val="111111"/>
                </a:solidFill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</a:t>
            </a:r>
            <a:r>
              <a:rPr lang="en-GB" sz="2400" dirty="0">
                <a:solidFill>
                  <a:srgbClr val="11111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Monthly Charges.</a:t>
            </a:r>
            <a:endParaRPr lang="en-GB" sz="2400" u="none" strike="noStrike" dirty="0">
              <a:solidFill>
                <a:srgbClr val="111111"/>
              </a:solidFill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1"/>
            <a:endParaRPr lang="en-GB" sz="2400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/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500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23" y="1114046"/>
            <a:ext cx="4702605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Multivariate Analysis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30306" y="2892583"/>
            <a:ext cx="5091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u="none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Correlations between:</a:t>
            </a:r>
          </a:p>
          <a:p>
            <a:pPr algn="l"/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Tenure vs Total Charges</a:t>
            </a:r>
          </a:p>
          <a:p>
            <a:pPr algn="l"/>
            <a:r>
              <a:rPr lang="en-GB" sz="2800" u="none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Tenure vs Monthly Charges</a:t>
            </a:r>
          </a:p>
          <a:p>
            <a:pPr algn="l"/>
            <a:r>
              <a:rPr lang="en-GB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Monthly Charges vs Total Charges</a:t>
            </a:r>
            <a:endParaRPr lang="en-GB" sz="28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8125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35" y="2123556"/>
            <a:ext cx="9108142" cy="31062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                            </a:t>
            </a:r>
            <a:r>
              <a:rPr lang="en-GB" sz="3800" b="1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800" dirty="0">
                <a:effectLst/>
              </a:rPr>
              <a:t>Preparing the Data for Modelling</a:t>
            </a:r>
            <a:endParaRPr lang="en-GB" sz="2800" b="1" dirty="0">
              <a:solidFill>
                <a:srgbClr val="111111"/>
              </a:solidFill>
              <a:latin typeface="-apple-system"/>
            </a:endParaRPr>
          </a:p>
          <a:p>
            <a:pPr marL="0" indent="0" algn="l">
              <a:buNone/>
            </a:pPr>
            <a:endParaRPr lang="en-GB" dirty="0">
              <a:effectLst/>
            </a:endParaRPr>
          </a:p>
          <a:p>
            <a:pPr marL="742950" lvl="1" indent="-285750">
              <a:buFont typeface="Wingdings" pitchFamily="2" charset="77"/>
              <a:buChar char="v"/>
            </a:pPr>
            <a:r>
              <a:rPr lang="en-GB" dirty="0">
                <a:effectLst/>
                <a:latin typeface="Helvetica Neue" panose="02000503000000020004" pitchFamily="2" charset="0"/>
              </a:rPr>
              <a:t>Encode categorical variables (e.g., Gender, Phone service etc) into numerical values.</a:t>
            </a:r>
          </a:p>
          <a:p>
            <a:pPr marL="742950" lvl="1" indent="-285750">
              <a:buFont typeface="Wingdings" pitchFamily="2" charset="77"/>
              <a:buChar char="v"/>
            </a:pPr>
            <a:r>
              <a:rPr lang="en-GB" dirty="0">
                <a:effectLst/>
                <a:latin typeface="Helvetica Neue" panose="02000503000000020004" pitchFamily="2" charset="0"/>
              </a:rPr>
              <a:t>Create new features from existing ones (e.g., average monthly charges).</a:t>
            </a:r>
          </a:p>
          <a:p>
            <a:pPr marL="742950" lvl="1" indent="-285750">
              <a:buFont typeface="Wingdings" pitchFamily="2" charset="77"/>
              <a:buChar char="v"/>
            </a:pPr>
            <a:r>
              <a:rPr lang="en-GB" dirty="0">
                <a:effectLst/>
                <a:latin typeface="Helvetica Neue" panose="02000503000000020004" pitchFamily="2" charset="0"/>
              </a:rPr>
              <a:t>Address missing values and outliers as needed.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0404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  <a:endParaRPr lang="en-DE" sz="2000" dirty="0">
              <a:solidFill>
                <a:srgbClr val="40404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6359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9" y="525323"/>
            <a:ext cx="4752639" cy="1240847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GB" b="1" dirty="0"/>
              <a:t>Model Selection, Training, and Validation</a:t>
            </a:r>
            <a:br>
              <a:rPr lang="en-GB" dirty="0"/>
            </a:br>
            <a:endParaRPr lang="en-GB" b="1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03482" y="2253756"/>
            <a:ext cx="5218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Building the Churn Prediction Model</a:t>
            </a:r>
          </a:p>
          <a:p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GB" sz="2400" b="1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</a:t>
            </a:r>
          </a:p>
          <a:p>
            <a:pPr lvl="1"/>
            <a:endParaRPr lang="en-GB" sz="2400" b="1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b="0" i="0" u="none" strike="noStrike" dirty="0">
                <a:effectLst/>
                <a:latin typeface="system-ui"/>
              </a:rPr>
              <a:t>  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Accuracy: 81.69 %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Precision: 67.8 %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Recall: 58.71 %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F1-score: 62.93 %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AUC-ROC: 74.34 %</a:t>
            </a:r>
            <a:endParaRPr lang="en-GB" sz="2400" u="none" strike="noStrike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3489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4" y="493622"/>
            <a:ext cx="4752639" cy="1240847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GB" b="1" dirty="0"/>
              <a:t>Model Selection, Training, and Validation</a:t>
            </a:r>
            <a:br>
              <a:rPr lang="en-GB" dirty="0"/>
            </a:br>
            <a:endParaRPr lang="en-GB" b="1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95645" y="2327634"/>
            <a:ext cx="5218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Building the Churn Prediction Model</a:t>
            </a:r>
          </a:p>
          <a:p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GB" sz="2400" b="1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Random Forest Classifier</a:t>
            </a:r>
          </a:p>
          <a:p>
            <a:endParaRPr lang="en-GB" sz="2400" b="1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b="0" i="0" u="none" strike="noStrike" dirty="0">
                <a:effectLst/>
                <a:latin typeface="system-ui"/>
              </a:rPr>
              <a:t>  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Accuracy: 79.49 %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Precision: 65.33 %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Recall: 47.99 %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F1-score: 55.33 %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AUC-ROC: 69.41 %</a:t>
            </a:r>
            <a:endParaRPr lang="en-GB" sz="24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711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br>
              <a:rPr lang="en-GB" sz="2600" b="1" i="0" u="none" strike="noStrike" dirty="0">
                <a:solidFill>
                  <a:srgbClr val="FFFFFF"/>
                </a:solidFill>
                <a:effectLst/>
                <a:latin typeface="-apple-system"/>
              </a:rPr>
            </a:br>
            <a:br>
              <a:rPr lang="en-GB" sz="2600" b="1" i="0" u="none" strike="noStrike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GB" sz="3200" b="1" i="0" u="none" strike="noStrike" dirty="0">
                <a:solidFill>
                  <a:srgbClr val="FFFFFF"/>
                </a:solidFill>
                <a:effectLst/>
                <a:latin typeface="-apple-system"/>
              </a:rPr>
              <a:t>Project Objective</a:t>
            </a:r>
            <a:br>
              <a:rPr lang="en-GB" sz="2600" b="1" i="0" u="none" strike="noStrike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GB" sz="26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br>
              <a:rPr lang="en-GB" sz="26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en-DE" sz="2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169" y="2203746"/>
            <a:ext cx="5681730" cy="22555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Leveraging Machine Learning to Reduce Customer Attrition</a:t>
            </a:r>
          </a:p>
          <a:p>
            <a:endParaRPr lang="en-GB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9755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9" y="525323"/>
            <a:ext cx="4752639" cy="1240847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GB" b="1" dirty="0"/>
              <a:t>Model Selection, Training, and Validation</a:t>
            </a:r>
            <a:br>
              <a:rPr lang="en-GB" dirty="0"/>
            </a:br>
            <a:endParaRPr lang="en-GB" b="1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03482" y="2253756"/>
            <a:ext cx="5218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Building the Churn Prediction Model</a:t>
            </a:r>
          </a:p>
          <a:p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GB" sz="2400" b="1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KNeighborsClassifier</a:t>
            </a:r>
          </a:p>
          <a:p>
            <a:endParaRPr lang="en-GB" sz="2400" b="1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b="0" i="0" u="none" strike="noStrike" dirty="0">
                <a:effectLst/>
                <a:latin typeface="system-ui"/>
              </a:rPr>
              <a:t>  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Accuracy: 78.85 %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Precision: 63.44 %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Recall: 47.45 %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F1-score: 54.29 %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AUC-ROC: 68.8 %</a:t>
            </a:r>
            <a:endParaRPr lang="en-GB" sz="24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975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6344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908" y="1985769"/>
            <a:ext cx="9155054" cy="342547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                          </a:t>
            </a:r>
            <a:r>
              <a:rPr lang="en-GB" sz="5600" b="1" i="0" u="none" strike="noStrike" dirty="0">
                <a:solidFill>
                  <a:srgbClr val="11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LOGISTIC REGRESSION MODEL</a:t>
            </a:r>
            <a:endParaRPr lang="en-GB" sz="56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Wingdings" pitchFamily="2" charset="77"/>
              <a:buChar char="v"/>
            </a:pPr>
            <a:r>
              <a:rPr lang="en-GB" sz="5600" b="1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Accuracy</a:t>
            </a: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The Logistic Regression Model predicts correctly the outcome for approximately 81.69% of customers compare to Random Forest Classifier and KNeighborsClassifier.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b="1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Precision</a:t>
            </a: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A precision of 67.8% suggests that the model predicts a positive outcome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b="1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Recall</a:t>
            </a: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A recall of 58.71% indicates that the model identifies approximately 58.71% of the actual positive customers.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b="1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F1-score</a:t>
            </a: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A value of 62.93% suggests a reasonable balance between precision and recall.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b="1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AUC-ROC</a:t>
            </a: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Wingdings" pitchFamily="2" charset="77"/>
              <a:buChar char="v"/>
            </a:pPr>
            <a:r>
              <a:rPr lang="en-GB" sz="56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An AUC-ROC of 74.34% indicates that the model performs reasonably well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 </a:t>
            </a:r>
            <a:endParaRPr lang="en-DE" sz="5600" dirty="0">
              <a:solidFill>
                <a:srgbClr val="404040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1675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18" y="336662"/>
            <a:ext cx="4752639" cy="777384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Model Evaluation</a:t>
            </a:r>
            <a:br>
              <a:rPr lang="en-GB" dirty="0"/>
            </a:br>
            <a:endParaRPr lang="en-GB" b="1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536471" y="1452091"/>
            <a:ext cx="5218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        </a:t>
            </a:r>
            <a:r>
              <a:rPr lang="en-GB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Confusion Matrix</a:t>
            </a:r>
          </a:p>
          <a:p>
            <a:endParaRPr lang="en-GB" sz="2400" b="1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l">
              <a:buFont typeface="Wingdings" pitchFamily="2" charset="77"/>
              <a:buChar char="Ø"/>
            </a:pPr>
            <a:r>
              <a:rPr lang="en-GB" sz="2400" b="0" i="0" u="none" strike="noStrike" dirty="0">
                <a:effectLst/>
                <a:latin typeface="system-ui"/>
              </a:rPr>
              <a:t>  </a:t>
            </a:r>
            <a:r>
              <a:rPr lang="en-GB" sz="2000" b="1" u="none" strike="noStrike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True Positives (TP):</a:t>
            </a:r>
          </a:p>
          <a:p>
            <a:pPr algn="l"/>
            <a:r>
              <a:rPr lang="en-GB" sz="2000" u="none" strike="noStrike" dirty="0">
                <a:effectLst/>
                <a:latin typeface="Calibri" panose="020F0502020204030204" pitchFamily="34" charset="0"/>
                <a:ea typeface="Helvetica Neue Light" panose="02000403000000020004" pitchFamily="2" charset="0"/>
                <a:cs typeface="Calibri" panose="020F0502020204030204" pitchFamily="34" charset="0"/>
              </a:rPr>
              <a:t>   </a:t>
            </a:r>
            <a:r>
              <a:rPr lang="en-GB" sz="2000" u="none" strike="noStrike" dirty="0">
                <a:effectLst/>
                <a:latin typeface="Times New Roman" panose="02020603050405020304" pitchFamily="18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There are 219 true positives (correctly    predicted positive cases).</a:t>
            </a:r>
          </a:p>
          <a:p>
            <a:pPr algn="l"/>
            <a:endParaRPr lang="en-GB" sz="2000" u="none" strike="noStrike" dirty="0">
              <a:effectLst/>
              <a:latin typeface="Times New Roman" panose="02020603050405020304" pitchFamily="18" charset="0"/>
              <a:ea typeface="Helvetica Neue Light" panose="02000403000000020004" pitchFamily="2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77"/>
              <a:buChar char="Ø"/>
            </a:pPr>
            <a:r>
              <a:rPr lang="en-GB" sz="2000" u="none" strike="noStrike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True Negatives (TN):</a:t>
            </a:r>
          </a:p>
          <a:p>
            <a:pPr algn="l"/>
            <a:r>
              <a:rPr lang="en-GB" sz="2000" u="none" strike="noStrike" dirty="0">
                <a:effectLst/>
                <a:latin typeface="Times New Roman" panose="02020603050405020304" pitchFamily="18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 There are 932 true negatives (correctly predicted negative cases).</a:t>
            </a:r>
          </a:p>
          <a:p>
            <a:pPr algn="l"/>
            <a:endParaRPr lang="en-GB" sz="2000" u="none" strike="noStrike" dirty="0">
              <a:effectLst/>
              <a:latin typeface="Times New Roman" panose="02020603050405020304" pitchFamily="18" charset="0"/>
              <a:ea typeface="Helvetica Neue Light" panose="02000403000000020004" pitchFamily="2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77"/>
              <a:buChar char="Ø"/>
            </a:pPr>
            <a:r>
              <a:rPr lang="en-GB" sz="2000" u="none" strike="noStrike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False Positives (FP):</a:t>
            </a:r>
          </a:p>
          <a:p>
            <a:pPr algn="l"/>
            <a:r>
              <a:rPr lang="en-GB" sz="2000" u="none" strike="noStrike" dirty="0">
                <a:effectLst/>
                <a:latin typeface="Times New Roman" panose="02020603050405020304" pitchFamily="18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 There are 104 false positives.</a:t>
            </a:r>
          </a:p>
          <a:p>
            <a:pPr algn="l"/>
            <a:endParaRPr lang="en-GB" sz="2000" i="1" u="none" strike="noStrike" dirty="0">
              <a:effectLst/>
              <a:latin typeface="Times New Roman" panose="02020603050405020304" pitchFamily="18" charset="0"/>
              <a:ea typeface="Helvetica Neue Light" panose="02000403000000020004" pitchFamily="2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77"/>
              <a:buChar char="Ø"/>
            </a:pPr>
            <a:r>
              <a:rPr lang="en-GB" sz="2000" u="none" strike="noStrike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False Negatives (FN):</a:t>
            </a:r>
          </a:p>
          <a:p>
            <a:pPr algn="l"/>
            <a:r>
              <a:rPr lang="en-GB" sz="2000" i="1" u="none" strike="noStrike" dirty="0">
                <a:effectLst/>
                <a:latin typeface="Times New Roman" panose="02020603050405020304" pitchFamily="18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  </a:t>
            </a:r>
            <a:r>
              <a:rPr lang="en-GB" sz="2000" u="none" strike="noStrike" dirty="0">
                <a:effectLst/>
                <a:latin typeface="Times New Roman" panose="02020603050405020304" pitchFamily="18" charset="0"/>
                <a:ea typeface="Helvetica Neue Light" panose="02000403000000020004" pitchFamily="2" charset="0"/>
                <a:cs typeface="Times New Roman" panose="02020603050405020304" pitchFamily="18" charset="0"/>
              </a:rPr>
              <a:t>There are 154 false negatives.</a:t>
            </a:r>
          </a:p>
          <a:p>
            <a:pPr marL="285750" indent="-285750">
              <a:buFont typeface="Wingdings" pitchFamily="2" charset="77"/>
              <a:buChar char="Ø"/>
            </a:pPr>
            <a:endParaRPr lang="en-GB" sz="24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8900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35" y="2123556"/>
            <a:ext cx="9108142" cy="310628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                            </a:t>
            </a:r>
          </a:p>
          <a:p>
            <a:pPr marL="0" indent="0" algn="l">
              <a:buNone/>
            </a:pPr>
            <a:r>
              <a:rPr lang="en-GB" sz="1900" b="1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b="0" i="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 think the business should be more focus on minimizing the false Negative compared to the true positive</a:t>
            </a:r>
            <a:r>
              <a:rPr lang="en-GB" sz="2100" b="0" i="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GB" sz="3200" b="1" u="none" strike="noStrike" dirty="0">
                <a:effectLst/>
                <a:highlight>
                  <a:srgbClr val="FFFFFF"/>
                </a:highligh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Reasons:</a:t>
            </a:r>
            <a:endParaRPr lang="en-GB" b="1" i="0" u="none" strike="noStrike" dirty="0">
              <a:solidFill>
                <a:srgbClr val="11111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77"/>
              <a:buChar char="Ø"/>
            </a:pPr>
            <a:r>
              <a:rPr lang="en-GB" sz="2200" b="1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a customer who is likely to churn (false negative) can result in revenue loss. ConnectTel would need to detect potential churners early to prevent them from leaving.</a:t>
            </a:r>
          </a:p>
          <a:p>
            <a:pPr algn="l">
              <a:buFont typeface="Wingdings" pitchFamily="2" charset="77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GB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can result to customer dissatisfaction.</a:t>
            </a:r>
          </a:p>
          <a:p>
            <a:pPr algn="l">
              <a:buFont typeface="Wingdings" pitchFamily="2" charset="77"/>
              <a:buChar char="Ø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GB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can also result to brand reputation impact.</a:t>
            </a:r>
          </a:p>
        </p:txBody>
      </p:sp>
    </p:spTree>
    <p:extLst>
      <p:ext uri="{BB962C8B-B14F-4D97-AF65-F5344CB8AC3E}">
        <p14:creationId xmlns:p14="http://schemas.microsoft.com/office/powerpoint/2010/main" val="379076519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8D0611-2580-72D9-3291-5EABD8D34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9" b="83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D1E03-6191-D535-8268-8DFCFA4D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h</a:t>
            </a:r>
            <a:r>
              <a:rPr lang="en-DE" dirty="0">
                <a:solidFill>
                  <a:schemeClr val="tx1"/>
                </a:solidFill>
              </a:rPr>
              <a:t>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4568889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dirty="0">
                <a:effectLst/>
                <a:latin typeface="Helvetica Neue" panose="02000503000000020004" pitchFamily="2" charset="0"/>
              </a:rPr>
              <a:t>           The Challenge of Customer Churn</a:t>
            </a:r>
          </a:p>
          <a:p>
            <a:endParaRPr lang="en-GB" dirty="0">
              <a:effectLst/>
            </a:endParaRPr>
          </a:p>
          <a:p>
            <a:pPr marL="742950" lvl="1" indent="-285750">
              <a:buFont typeface="Wingdings" pitchFamily="2" charset="77"/>
              <a:buChar char="v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Customer churn is the loss of customers to competitors.</a:t>
            </a:r>
          </a:p>
          <a:p>
            <a:pPr marL="742950" lvl="1" indent="-285750">
              <a:buFont typeface="Wingdings" pitchFamily="2" charset="77"/>
              <a:buChar char="v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It leads to revenue loss, hinders growth, and threatens sustainability.</a:t>
            </a:r>
          </a:p>
          <a:p>
            <a:pPr marL="742950" lvl="1" indent="-285750">
              <a:buFont typeface="Wingdings" pitchFamily="2" charset="77"/>
              <a:buChar char="v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Existing retention strategies lack precision and effectiveness.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92144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How Will the Company Benefit?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435" y="2123556"/>
            <a:ext cx="9108142" cy="3106287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                            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                               </a:t>
            </a:r>
            <a:r>
              <a:rPr lang="en-GB" sz="2900" b="1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accurately forecasting customer churn, ConnectTel can</a:t>
            </a:r>
            <a:r>
              <a:rPr lang="en-GB" sz="2900" b="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Wingdings" pitchFamily="2" charset="77"/>
              <a:buChar char="v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sz="2600" b="1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 Customer Attrition</a:t>
            </a:r>
            <a:r>
              <a:rPr lang="en-GB" sz="2600" b="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Implement targeted retention initiatives to prevent churn.</a:t>
            </a:r>
          </a:p>
          <a:p>
            <a:pPr marL="0" indent="0" algn="l">
              <a:buNone/>
            </a:pPr>
            <a:endParaRPr lang="en-GB" sz="2600" b="1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Wingdings" pitchFamily="2" charset="77"/>
              <a:buChar char="v"/>
            </a:pPr>
            <a:r>
              <a:rPr lang="en-GB" sz="2600" b="1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Enhance Customer Loyalty</a:t>
            </a:r>
            <a:r>
              <a:rPr lang="en-GB" sz="2600" b="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Retain valuable customers and improve overall  satisfaction.</a:t>
            </a:r>
          </a:p>
          <a:p>
            <a:pPr marL="0" indent="0" algn="l">
              <a:buNone/>
            </a:pPr>
            <a:endParaRPr lang="en-GB" sz="2600" b="1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Wingdings" pitchFamily="2" charset="77"/>
              <a:buChar char="v"/>
            </a:pPr>
            <a:r>
              <a:rPr lang="en-GB" sz="2600" b="1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 a Competitive Edge</a:t>
            </a:r>
            <a:r>
              <a:rPr lang="en-GB" sz="2600" b="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Stay ahead in the highly dynamic and competitive       </a:t>
            </a:r>
          </a:p>
          <a:p>
            <a:pPr marL="0" indent="0" algn="l">
              <a:buNone/>
            </a:pPr>
            <a:r>
              <a:rPr lang="en-GB" sz="2600" b="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telecommunications industry.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0404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  <a:endParaRPr lang="en-DE" sz="2000" dirty="0">
              <a:solidFill>
                <a:srgbClr val="40404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124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046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624165" y="2500664"/>
            <a:ext cx="466716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b="1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Visualize Relationships between Customers and Churn</a:t>
            </a:r>
          </a:p>
          <a:p>
            <a:pPr marL="285750" indent="-285750" algn="l">
              <a:buFont typeface="Wingdings" pitchFamily="2" charset="77"/>
              <a:buChar char="Ø"/>
            </a:pPr>
            <a:endParaRPr lang="en-GB" b="0" i="0" u="none" strike="noStrike" dirty="0">
              <a:effectLst/>
              <a:latin typeface="system-ui"/>
            </a:endParaRPr>
          </a:p>
          <a:p>
            <a:pPr marL="285750" indent="-285750" algn="l">
              <a:buFont typeface="Wingdings" pitchFamily="2" charset="77"/>
              <a:buChar char="Ø"/>
            </a:pPr>
            <a:r>
              <a:rPr lang="en-GB" sz="2000" u="none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YES of a value (1,869) represent customers who have churned (i.e., discontinued their service).</a:t>
            </a:r>
          </a:p>
          <a:p>
            <a:pPr marL="285750" indent="-285750" algn="l">
              <a:buFont typeface="Wingdings" pitchFamily="2" charset="77"/>
              <a:buChar char="Ø"/>
            </a:pPr>
            <a:endParaRPr lang="en-GB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Wingdings" pitchFamily="2" charset="77"/>
              <a:buChar char="Ø"/>
            </a:pPr>
            <a:r>
              <a:rPr lang="en-GB" sz="2000" u="none" strike="noStrike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NO of a value (5,174) represent customers who have not churned (i.e., continued their service)</a:t>
            </a: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24" name="Content Placeholder 23" descr="A graph with blue squares&#10;&#10;Description automatically generated">
            <a:extLst>
              <a:ext uri="{FF2B5EF4-FFF2-40B4-BE49-F238E27FC236}">
                <a16:creationId xmlns:a16="http://schemas.microsoft.com/office/drawing/2014/main" id="{EB2EA656-7DB3-4850-C16B-27F45580F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506" y="251012"/>
            <a:ext cx="5970493" cy="6454588"/>
          </a:xfrm>
        </p:spPr>
      </p:pic>
    </p:spTree>
    <p:extLst>
      <p:ext uri="{BB962C8B-B14F-4D97-AF65-F5344CB8AC3E}">
        <p14:creationId xmlns:p14="http://schemas.microsoft.com/office/powerpoint/2010/main" val="15119871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046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Exploratory Data Analysis (EDA)</a:t>
            </a:r>
          </a:p>
        </p:txBody>
      </p:sp>
      <p:pic>
        <p:nvPicPr>
          <p:cNvPr id="20" name="Content Placeholder 19" descr="A graph of blue and red bars&#10;&#10;Description automatically generated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10588"/>
            <a:ext cx="5893994" cy="6149473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509306" y="2969825"/>
            <a:ext cx="50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Visualize Relationships between Churn and Contract</a:t>
            </a:r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657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046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Exploratory Data Analysis (EDA)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251013"/>
            <a:ext cx="5893994" cy="6472516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679366" y="2892583"/>
            <a:ext cx="4667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Visualize Relationships between Churn and </a:t>
            </a:r>
            <a:r>
              <a:rPr lang="en-GB" sz="2400" dirty="0">
                <a:solidFill>
                  <a:srgbClr val="11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Tenure</a:t>
            </a:r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001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4046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Exploratory Data Analysis (EDA)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71822"/>
            <a:ext cx="5893994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30306" y="2892583"/>
            <a:ext cx="50919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i="0" u="none" strike="noStrike" dirty="0">
                <a:solidFill>
                  <a:srgbClr val="11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Visualize Relationships between Churn and Senior Citizen</a:t>
            </a:r>
          </a:p>
          <a:p>
            <a:pPr lvl="1"/>
            <a:endParaRPr lang="en-GB" sz="2400" i="0" u="none" strike="noStrike" dirty="0">
              <a:solidFill>
                <a:srgbClr val="11111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b="0" i="0" u="none" strike="noStrike" dirty="0">
                <a:effectLst/>
                <a:latin typeface="system-ui"/>
              </a:rPr>
              <a:t> </a:t>
            </a:r>
            <a:r>
              <a:rPr lang="en-GB" sz="2400" u="none" strike="noStrike" dirty="0">
                <a:effectLst/>
                <a:latin typeface="Calibri" panose="020F0502020204030204" pitchFamily="34" charset="0"/>
                <a:ea typeface="Helvetica Neue Medium" panose="02000503000000020004" pitchFamily="2" charset="0"/>
                <a:cs typeface="Calibri" panose="020F0502020204030204" pitchFamily="34" charset="0"/>
              </a:rPr>
              <a:t>Senior Citizen” has two categories: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u="none" strike="noStrike" dirty="0">
                <a:effectLst/>
                <a:latin typeface="Calibri" panose="020F0502020204030204" pitchFamily="34" charset="0"/>
                <a:ea typeface="Helvetica Neue Medium" panose="02000503000000020004" pitchFamily="2" charset="0"/>
                <a:cs typeface="Calibri" panose="020F0502020204030204" pitchFamily="34" charset="0"/>
              </a:rPr>
              <a:t> 0 (non-senior citizens) 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GB" sz="2400" dirty="0">
                <a:latin typeface="Calibri" panose="020F0502020204030204" pitchFamily="34" charset="0"/>
                <a:ea typeface="Helvetica Neue Medium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GB" sz="2400" u="none" strike="noStrike" dirty="0">
                <a:effectLst/>
                <a:latin typeface="Calibri" panose="020F0502020204030204" pitchFamily="34" charset="0"/>
                <a:ea typeface="Helvetica Neue Medium" panose="02000503000000020004" pitchFamily="2" charset="0"/>
                <a:cs typeface="Calibri" panose="020F0502020204030204" pitchFamily="34" charset="0"/>
              </a:rPr>
              <a:t>1 (senior citizens).</a:t>
            </a:r>
          </a:p>
          <a:p>
            <a:pPr algn="l"/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840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5C6-BD56-1E1D-BAAF-8092769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22198"/>
            <a:ext cx="4486656" cy="983695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1" dirty="0"/>
              <a:t>Univariate Analysis</a:t>
            </a:r>
            <a:br>
              <a:rPr lang="en-GB" b="1" dirty="0"/>
            </a:br>
            <a:r>
              <a:rPr lang="en-GB" b="1" dirty="0"/>
              <a:t>For Gender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3C9EB6-17EC-0A93-4924-B9501ED2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07520" y="71822"/>
            <a:ext cx="5796411" cy="678617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6FD9AC-B12C-65BD-3F88-97BEF28B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  <a:effectLst/>
                <a:latin typeface="Helvetica Neue" panose="02000503000000020004" pitchFamily="2" charset="0"/>
              </a:rPr>
              <a:t> </a:t>
            </a:r>
            <a:endParaRPr lang="en-DE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A06-562A-5A91-D5FF-A0AB87B551A3}"/>
              </a:ext>
            </a:extLst>
          </p:cNvPr>
          <p:cNvSpPr txBox="1"/>
          <p:nvPr/>
        </p:nvSpPr>
        <p:spPr>
          <a:xfrm>
            <a:off x="430306" y="2892583"/>
            <a:ext cx="5091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400" u="none" strike="noStrike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sz="24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9483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6788</TotalTime>
  <Words>801</Words>
  <Application>Microsoft Macintosh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Gill Sans MT</vt:lpstr>
      <vt:lpstr>Helvetica Neue</vt:lpstr>
      <vt:lpstr>Helvetica Neue Condensed</vt:lpstr>
      <vt:lpstr>Helvetica Neue Light</vt:lpstr>
      <vt:lpstr>Helvetica Neue Light</vt:lpstr>
      <vt:lpstr>system-ui</vt:lpstr>
      <vt:lpstr>Times New Roman</vt:lpstr>
      <vt:lpstr>Wingdings</vt:lpstr>
      <vt:lpstr>Parcel</vt:lpstr>
      <vt:lpstr>  ConnectTel Customer Churn  Prediction   </vt:lpstr>
      <vt:lpstr>  Project Objective   </vt:lpstr>
      <vt:lpstr>Problem Definition</vt:lpstr>
      <vt:lpstr>How Will the Company Benefit?</vt:lpstr>
      <vt:lpstr>Exploratory Data Analysis (EDA)</vt:lpstr>
      <vt:lpstr>Exploratory Data Analysis (EDA)</vt:lpstr>
      <vt:lpstr>Exploratory Data Analysis (EDA)</vt:lpstr>
      <vt:lpstr>Exploratory Data Analysis (EDA)</vt:lpstr>
      <vt:lpstr>Univariate Analysis For Gender </vt:lpstr>
      <vt:lpstr>Univariate Analysis </vt:lpstr>
      <vt:lpstr>Univariate Analysis </vt:lpstr>
      <vt:lpstr>Bivariate Analysis </vt:lpstr>
      <vt:lpstr>Bivariate Analysis </vt:lpstr>
      <vt:lpstr>Bivariate Analysis </vt:lpstr>
      <vt:lpstr>Bivariate Analysis </vt:lpstr>
      <vt:lpstr>Multivariate Analysis </vt:lpstr>
      <vt:lpstr>Feature Engineering</vt:lpstr>
      <vt:lpstr>Model Selection, Training, and Validation </vt:lpstr>
      <vt:lpstr>Model Selection, Training, and Validation </vt:lpstr>
      <vt:lpstr>Model Selection, Training, and Validation </vt:lpstr>
      <vt:lpstr>Model Evaluation</vt:lpstr>
      <vt:lpstr> Model Evaluation 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ConnectTel Customer Churn  Prediction   </dc:title>
  <dc:creator>Jones Oteri</dc:creator>
  <cp:lastModifiedBy>Jones Oteri</cp:lastModifiedBy>
  <cp:revision>1</cp:revision>
  <dcterms:created xsi:type="dcterms:W3CDTF">2024-03-30T16:29:27Z</dcterms:created>
  <dcterms:modified xsi:type="dcterms:W3CDTF">2024-04-12T20:16:05Z</dcterms:modified>
</cp:coreProperties>
</file>