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6" r:id="rId5"/>
    <p:sldId id="268" r:id="rId6"/>
    <p:sldId id="270" r:id="rId7"/>
    <p:sldId id="271" r:id="rId8"/>
    <p:sldId id="269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304FA-F9FD-F74D-B7A2-B7F5E367FB65}">
          <p14:sldIdLst>
            <p14:sldId id="256"/>
            <p14:sldId id="258"/>
            <p14:sldId id="259"/>
            <p14:sldId id="266"/>
            <p14:sldId id="268"/>
            <p14:sldId id="270"/>
            <p14:sldId id="271"/>
            <p14:sldId id="269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8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5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91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59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5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4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49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4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0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7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2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7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b="1" dirty="0"/>
              <a:t>Sentiment Analysis System for E-commerce Product Reviews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5067" y="4750291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10Alytics Internship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Team Alpha</a:t>
            </a:r>
          </a:p>
        </p:txBody>
      </p:sp>
    </p:spTree>
    <p:extLst>
      <p:ext uri="{BB962C8B-B14F-4D97-AF65-F5344CB8AC3E}">
        <p14:creationId xmlns:p14="http://schemas.microsoft.com/office/powerpoint/2010/main" val="217149933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5101297"/>
            <a:ext cx="4071895" cy="12758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Sentiment Analysis</a:t>
            </a:r>
          </a:p>
          <a:p>
            <a:pPr marL="0" indent="0">
              <a:buNone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8231D49-D7D3-91AA-F802-94801EC6F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435" y="68458"/>
            <a:ext cx="7064645" cy="66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3794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9244-6BDF-92DD-1ECB-A3203CE1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226" y="2888530"/>
            <a:ext cx="9798491" cy="216694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DE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HANK</a:t>
            </a:r>
            <a:r>
              <a:rPr lang="en-DE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FOR YOUR         ATTENTION</a:t>
            </a:r>
            <a:endParaRPr lang="en-DE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25B2-EBA9-5BD5-5C57-E0180635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01" y="7034997"/>
            <a:ext cx="348934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DE" sz="1800" dirty="0"/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20133A6B-AC2E-ADF8-EBA1-84CA8A58B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2596" y="8567225"/>
            <a:ext cx="3489341" cy="12933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811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and automated sentiment analysis system tailored for product reviews in the Electronics category on AliExpress.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process and interpret large volumes of customer feedback to provide valuable insights for product improvements, marketing strategies, and enhanced customer satisfaction.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718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9" y="2124436"/>
            <a:ext cx="11830930" cy="430449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 Scraping 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Beautiful Soup, Scrapy - Extract more than 400,000 rows of text reviews and star ratings from Amazon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Cloud Infrastructure</a:t>
            </a:r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Pipeline Development 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extraction, cleaning, transformation, and loading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cleaning 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Stopwords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Stemming, Tokenization 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</a:t>
            </a:r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used :</a:t>
            </a:r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Bag of Words, TF-IDF, Logistic Regression, Naive Bayes, Vader,      Confusion Matrix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Tracking and Documentation 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SRUM Approach - catalogs, spreadsheets</a:t>
            </a:r>
          </a:p>
        </p:txBody>
      </p:sp>
    </p:spTree>
    <p:extLst>
      <p:ext uri="{BB962C8B-B14F-4D97-AF65-F5344CB8AC3E}">
        <p14:creationId xmlns:p14="http://schemas.microsoft.com/office/powerpoint/2010/main" val="115785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Process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Pie chart for the sentiment Distribution</a:t>
            </a:r>
          </a:p>
        </p:txBody>
      </p:sp>
      <p:pic>
        <p:nvPicPr>
          <p:cNvPr id="8" name="Picture 7" descr="A blue and orange circle with text&#10;&#10;Description automatically generated">
            <a:extLst>
              <a:ext uri="{FF2B5EF4-FFF2-40B4-BE49-F238E27FC236}">
                <a16:creationId xmlns:a16="http://schemas.microsoft.com/office/drawing/2014/main" id="{5B6B5AB8-5879-C287-B22B-46C15578B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01" y="609600"/>
            <a:ext cx="5363605" cy="550113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6393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D2085-3C9F-250C-9D9E-84E709AE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DE" sz="2400" dirty="0"/>
              <a:t>Comparison of classification Metrics by Model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716734E6-A2DE-FF5E-7BD0-2120DE533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775" y="6994075"/>
            <a:ext cx="4136123" cy="359931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761278-6C61-1DCA-4836-2D4FF89B7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05839"/>
            <a:ext cx="6303134" cy="521584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37588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912BE0-B0F6-F692-9BFC-DC906AB80D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6" r="19442" b="-1"/>
          <a:stretch/>
        </p:blipFill>
        <p:spPr>
          <a:xfrm>
            <a:off x="5015675" y="0"/>
            <a:ext cx="7165407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34F38-3EEA-1550-A8B1-913FC2DF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" y="753228"/>
            <a:ext cx="4726745" cy="1080938"/>
          </a:xfrm>
        </p:spPr>
        <p:txBody>
          <a:bodyPr>
            <a:normAutofit/>
          </a:bodyPr>
          <a:lstStyle/>
          <a:p>
            <a:r>
              <a:rPr lang="en-DE" sz="3200" dirty="0"/>
              <a:t>WORD CLOUD FOR CUSTOMER REVIEW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140BBA-1E9A-33E5-7626-AAFE211E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212" y="7431096"/>
            <a:ext cx="3568121" cy="3627137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76771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C1F0F-625B-FE1F-3A22-FDE1DBD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DE" sz="2400" dirty="0"/>
              <a:t>T</a:t>
            </a:r>
            <a:r>
              <a:rPr lang="en-GB" sz="2400" dirty="0"/>
              <a:t>OP 20 MOST COMMON WORDS IN CUSTOMER REVIEWS</a:t>
            </a:r>
            <a:endParaRPr lang="en-DE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80852232-E364-A54C-48E6-0CA0DCCA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7387262"/>
            <a:ext cx="4136123" cy="359931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6246EA-BC0B-948F-6EB2-1723B2FA3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225082"/>
            <a:ext cx="6780578" cy="621792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7897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E9BB26-004A-9345-6D5F-AEA0DFCAA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4"/>
          <a:stretch/>
        </p:blipFill>
        <p:spPr>
          <a:xfrm>
            <a:off x="5168208" y="0"/>
            <a:ext cx="7025934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40ABE-AB5D-3B5B-D88D-28B3ADCA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72419"/>
            <a:ext cx="3679028" cy="1080938"/>
          </a:xfrm>
        </p:spPr>
        <p:txBody>
          <a:bodyPr>
            <a:normAutofit/>
          </a:bodyPr>
          <a:lstStyle/>
          <a:p>
            <a:r>
              <a:rPr lang="en-DE" sz="3200" dirty="0"/>
              <a:t>Model Evaluation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BEF26A-122A-DD61-3BB9-515974CB3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113872"/>
            <a:ext cx="3679028" cy="452112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Confusion Matrix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GB" sz="1600" b="1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True Positives (TP)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The model correctly predicted 1995 positive sentiments.</a:t>
            </a:r>
          </a:p>
          <a:p>
            <a:pPr algn="l">
              <a:buFont typeface="+mj-lt"/>
              <a:buAutoNum type="arabicPeriod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True Negatives (TN)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The model correctly predicted 35 negative sentiments.</a:t>
            </a:r>
          </a:p>
          <a:p>
            <a:pPr algn="l">
              <a:buFont typeface="+mj-lt"/>
              <a:buAutoNum type="arabicPeriod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 Positives (FP)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The model incorrectly predicted 117 negative sentiments as positive.</a:t>
            </a:r>
          </a:p>
          <a:p>
            <a:pPr algn="l">
              <a:buFont typeface="+mj-lt"/>
              <a:buAutoNum type="arabicPeriod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 Negatives (FN)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The model incorrectly predicted 45 positive sentiments as negative.</a:t>
            </a:r>
          </a:p>
          <a:p>
            <a:endParaRPr lang="en-GB" sz="1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005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24436"/>
            <a:ext cx="9613861" cy="4267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32" y="2050472"/>
            <a:ext cx="9353149" cy="45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87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230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 Neue</vt:lpstr>
      <vt:lpstr>Times New Roman</vt:lpstr>
      <vt:lpstr>Trebuchet MS</vt:lpstr>
      <vt:lpstr>Berlin</vt:lpstr>
      <vt:lpstr>Sentiment Analysis System for E-commerce Product Reviews </vt:lpstr>
      <vt:lpstr>Goals</vt:lpstr>
      <vt:lpstr>Process</vt:lpstr>
      <vt:lpstr>Process</vt:lpstr>
      <vt:lpstr>Comparison of classification Metrics by Model</vt:lpstr>
      <vt:lpstr>WORD CLOUD FOR CUSTOMER REVIEW</vt:lpstr>
      <vt:lpstr>TOP 20 MOST COMMON WORDS IN CUSTOMER REVIEWS</vt:lpstr>
      <vt:lpstr>Model Evaluation</vt:lpstr>
      <vt:lpstr>Deployment</vt:lpstr>
      <vt:lpstr>Deployment</vt:lpstr>
      <vt:lpstr>     THANK YOU FOR YOUR        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Goal and Objectives: Sentiment Analysis System for E-commerce Product Reviews</dc:title>
  <dc:creator>hp</dc:creator>
  <cp:lastModifiedBy>Jones Oteri</cp:lastModifiedBy>
  <cp:revision>15</cp:revision>
  <dcterms:created xsi:type="dcterms:W3CDTF">2024-05-14T17:30:18Z</dcterms:created>
  <dcterms:modified xsi:type="dcterms:W3CDTF">2024-06-24T20:31:20Z</dcterms:modified>
</cp:coreProperties>
</file>