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56" d="100"/>
          <a:sy n="56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8560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342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9787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199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12901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3025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9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2812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7461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2114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0103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3253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3229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1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405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2163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814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4175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1477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7827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9512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8145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860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553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9286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5087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9/9/2025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3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image" Target="../media/2.jpg"/><Relationship Id="rId3" Type="http://schemas.openxmlformats.org/officeDocument/2006/relationships/image" Target="../media/3.jp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4.jpg"/><Relationship Id="rId2" Type="http://schemas.openxmlformats.org/officeDocument/2006/relationships/image" Target="../media/5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 rot="0">
            <a:off x="3133821" y="194639"/>
            <a:ext cx="5747385" cy="910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19050" algn="tl">
                    <a:srgbClr val="000000">
                      <a:alpha val="40000"/>
                    </a:srgbClr>
                  </a:outerShdw>
                </a:effectLst>
                <a:latin typeface="Trebuchet MS" pitchFamily="0" charset="0"/>
                <a:ea typeface="华文新魏" pitchFamily="0" charset="0"/>
                <a:cs typeface="Trebuchet MS" pitchFamily="0" charset="0"/>
              </a:rPr>
              <a:t>Digital Portfolio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19050" algn="tl">
                  <a:srgbClr val="000000">
                    <a:alpha val="40000"/>
                  </a:srgbClr>
                </a:outerShdw>
              </a:effectLst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651817" y="2939844"/>
            <a:ext cx="8141110" cy="23060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STUDENT NAME: JONES PETER M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REGISTER NO AND NMID:222400551/asunm103222400551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DEPARTMENT:B.Sc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 Computer Science with Artificial Intelligence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COLLEGE :S.I.V.E.T. COLLEGE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7195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8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28684" y="1428728"/>
            <a:ext cx="2233578" cy="498079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876616" y="1409678"/>
            <a:ext cx="2297351" cy="512301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686448" y="1447778"/>
            <a:ext cx="2217590" cy="494514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987530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 rot="0">
            <a:off x="680883" y="415102"/>
            <a:ext cx="6100916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81082" y="1200131"/>
            <a:ext cx="2386656" cy="532216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410008" y="1190606"/>
            <a:ext cx="2341586" cy="522166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3492685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is an effective way to present personal skills, projects, and accomplishments.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0649908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9238720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Check out the project on GitHub: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https://github.com/jonespetermsivetai-lab/Jonspeter/blob/b16e205528a6099abb920548b820544cb30b223f/Aspiring%20Digital%20Portfolio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Feel free to explore, give feedback, and collaborate!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2022457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By 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 rot="0">
            <a:off x="1750787" y="1533072"/>
            <a:ext cx="8363857" cy="281032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 rot="0">
            <a:off x="5193505" y="2514600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7822000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solidFill>
            <a:srgbClr val="FFFFFF"/>
          </a:solidFill>
          <a:ln w="19050" cmpd="sng" cap="flat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1. Problem Statement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2. Project Overview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3. End Users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4. Tools and Technologies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5. Portfolio Design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6. Features and Functionality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7. Results and Screenshots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8. Conclusion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528953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700722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 responsive personal portfolio website built using HTML, CSS, and JavaScript.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Professional look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Easy navigation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Showcases skills, projects, and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975475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423462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⚙ JavaScript – Add interactivity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📱 Responsive Design – Works on desktop and mobile devices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4907023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Clean navigation: About, Skills, Projects, Certificates, Contact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Organized content for readability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Mobile-friendly and visually appealing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852458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Responsive web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Interactive forms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Project showcases with descriptions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Certificates section for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847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description>generated using python-pptx</dc:description>
  <cp:lastModifiedBy>root</cp:lastModifiedBy>
  <cp:revision>6</cp:revision>
  <dcterms:created xsi:type="dcterms:W3CDTF">2013-01-27T09:14:16Z</dcterms:created>
  <dcterms:modified xsi:type="dcterms:W3CDTF">2025-09-09T02:54:16Z</dcterms:modified>
</cp:coreProperties>
</file>