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2C63-7390-4321-A200-863C72ECC345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47206BB-ABBF-4709-B996-17A41A98FD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2C63-7390-4321-A200-863C72ECC345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06BB-ABBF-4709-B996-17A41A98F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2C63-7390-4321-A200-863C72ECC345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06BB-ABBF-4709-B996-17A41A98F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2C63-7390-4321-A200-863C72ECC345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06BB-ABBF-4709-B996-17A41A98FDE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2C63-7390-4321-A200-863C72ECC345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47206BB-ABBF-4709-B996-17A41A98FDE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2C63-7390-4321-A200-863C72ECC345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06BB-ABBF-4709-B996-17A41A98FDE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2C63-7390-4321-A200-863C72ECC345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06BB-ABBF-4709-B996-17A41A98FDE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2C63-7390-4321-A200-863C72ECC345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06BB-ABBF-4709-B996-17A41A98F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2C63-7390-4321-A200-863C72ECC345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06BB-ABBF-4709-B996-17A41A98F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2C63-7390-4321-A200-863C72ECC345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06BB-ABBF-4709-B996-17A41A98FDE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2C63-7390-4321-A200-863C72ECC345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47206BB-ABBF-4709-B996-17A41A98FDE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1F32C63-7390-4321-A200-863C72ECC345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47206BB-ABBF-4709-B996-17A41A98FD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2" t="5350" r="7270" b="7767"/>
          <a:stretch/>
        </p:blipFill>
        <p:spPr bwMode="auto">
          <a:xfrm>
            <a:off x="76200" y="76200"/>
            <a:ext cx="53340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upload.wikimedia.org/wikipedia/commons/2/21/Matlab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694" y="5105400"/>
            <a:ext cx="152645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287" y="2209800"/>
            <a:ext cx="2362200" cy="20288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49308" y="152400"/>
            <a:ext cx="259616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Image</a:t>
            </a:r>
          </a:p>
          <a:p>
            <a:pPr algn="ctr"/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Analysis</a:t>
            </a:r>
            <a:endParaRPr 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13887" y="4259759"/>
            <a:ext cx="2667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Meyer F, </a:t>
            </a:r>
            <a:r>
              <a:rPr lang="en-US" sz="1100" dirty="0" err="1"/>
              <a:t>Beucher</a:t>
            </a:r>
            <a:r>
              <a:rPr lang="en-US" sz="1100" dirty="0"/>
              <a:t> S (</a:t>
            </a:r>
            <a:r>
              <a:rPr lang="en-US" sz="1100" dirty="0" smtClean="0"/>
              <a:t>1990) </a:t>
            </a:r>
            <a:r>
              <a:rPr lang="en-US" sz="1100" i="1" dirty="0" smtClean="0"/>
              <a:t>Journal </a:t>
            </a:r>
            <a:r>
              <a:rPr lang="en-US" sz="1100" i="1" dirty="0"/>
              <a:t>of Visual Communication and Image Representation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051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4800" y="1524000"/>
            <a:ext cx="8534400" cy="5029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61307" y="214313"/>
            <a:ext cx="63235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Controlling Program</a:t>
            </a:r>
            <a:endParaRPr lang="en-US" sz="54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2052" name="Picture 4" descr="../_images/gs-introducti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49"/>
          <a:stretch/>
        </p:blipFill>
        <p:spPr bwMode="auto">
          <a:xfrm>
            <a:off x="7556919" y="214313"/>
            <a:ext cx="1495148" cy="123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codingstaff.com/Portals/0/blog/codingstaff/python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3" y="152400"/>
            <a:ext cx="1343320" cy="130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3400" y="2362200"/>
            <a:ext cx="12954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alibri" pitchFamily="34" charset="0"/>
              </a:rPr>
              <a:t>FILES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" y="2885420"/>
            <a:ext cx="1295400" cy="34391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95544" y="3547785"/>
            <a:ext cx="1157056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Calibri" pitchFamily="34" charset="0"/>
              </a:rPr>
              <a:t>5-29-13-202203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6492" y="3809395"/>
            <a:ext cx="1176108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Calibri" pitchFamily="34" charset="0"/>
              </a:rPr>
              <a:t>5-28-13-123456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6492" y="4076184"/>
            <a:ext cx="1176108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Calibri" pitchFamily="34" charset="0"/>
              </a:rPr>
              <a:t>5-27-13-141414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5544" y="3253770"/>
            <a:ext cx="1157056" cy="2769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Capstone_files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715844" y="2951796"/>
            <a:ext cx="166456" cy="238780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82300" y="2932686"/>
            <a:ext cx="7580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70C0"/>
                </a:solidFill>
                <a:latin typeface="Calibri" pitchFamily="34" charset="0"/>
              </a:rPr>
              <a:t>Return</a:t>
            </a:r>
            <a:endParaRPr lang="en-US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" r="3315" b="17856"/>
          <a:stretch/>
        </p:blipFill>
        <p:spPr bwMode="auto">
          <a:xfrm>
            <a:off x="7958136" y="1524000"/>
            <a:ext cx="881064" cy="164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375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4234649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alibri" pitchFamily="34" charset="0"/>
              </a:rPr>
              <a:t>Detachment research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How can we detach cells while preserving apoptotic and necrotic stages?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What is the ideal combination of detachment steps?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Use suspension cells to test</a:t>
            </a:r>
          </a:p>
          <a:p>
            <a:r>
              <a:rPr lang="en-US" dirty="0" smtClean="0">
                <a:latin typeface="Calibri" pitchFamily="34" charset="0"/>
              </a:rPr>
              <a:t>Assay comparison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Compare DDA and FHA 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Find ideal combination </a:t>
            </a:r>
          </a:p>
          <a:p>
            <a:pPr lvl="2"/>
            <a:r>
              <a:rPr lang="en-US" dirty="0">
                <a:latin typeface="Calibri" pitchFamily="34" charset="0"/>
              </a:rPr>
              <a:t>I</a:t>
            </a:r>
            <a:r>
              <a:rPr lang="en-US" dirty="0" smtClean="0">
                <a:latin typeface="Calibri" pitchFamily="34" charset="0"/>
              </a:rPr>
              <a:t>mage clarity </a:t>
            </a:r>
          </a:p>
          <a:p>
            <a:pPr lvl="2"/>
            <a:r>
              <a:rPr lang="en-US" dirty="0">
                <a:latin typeface="Calibri" pitchFamily="34" charset="0"/>
              </a:rPr>
              <a:t>P</a:t>
            </a:r>
            <a:r>
              <a:rPr lang="en-US" dirty="0" smtClean="0">
                <a:latin typeface="Calibri" pitchFamily="34" charset="0"/>
              </a:rPr>
              <a:t>rocedure speed</a:t>
            </a:r>
          </a:p>
          <a:p>
            <a:pPr lvl="1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19601" y="1447800"/>
            <a:ext cx="441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alibri" pitchFamily="34" charset="0"/>
              </a:rPr>
              <a:t>Software Development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Image algorithms (MATLAB)</a:t>
            </a:r>
          </a:p>
          <a:p>
            <a:pPr lvl="2"/>
            <a:r>
              <a:rPr lang="en-US" dirty="0" smtClean="0">
                <a:latin typeface="Calibri" pitchFamily="34" charset="0"/>
              </a:rPr>
              <a:t>Apoptotic, necrotic, live cells</a:t>
            </a:r>
          </a:p>
          <a:p>
            <a:pPr lvl="2"/>
            <a:r>
              <a:rPr lang="en-US" dirty="0" smtClean="0">
                <a:latin typeface="Calibri" pitchFamily="34" charset="0"/>
              </a:rPr>
              <a:t>Apoptotic index</a:t>
            </a:r>
          </a:p>
          <a:p>
            <a:pPr lvl="2"/>
            <a:r>
              <a:rPr lang="en-US" dirty="0" smtClean="0">
                <a:latin typeface="Calibri" pitchFamily="34" charset="0"/>
              </a:rPr>
              <a:t>DNA damage (halo moment)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Controlling program (Python)</a:t>
            </a:r>
          </a:p>
          <a:p>
            <a:pPr lvl="2"/>
            <a:r>
              <a:rPr lang="en-US" dirty="0" smtClean="0">
                <a:latin typeface="Calibri" pitchFamily="34" charset="0"/>
              </a:rPr>
              <a:t>Select and run algorithms</a:t>
            </a:r>
          </a:p>
          <a:p>
            <a:pPr lvl="2"/>
            <a:r>
              <a:rPr lang="en-US" dirty="0" smtClean="0">
                <a:latin typeface="Calibri" pitchFamily="34" charset="0"/>
              </a:rPr>
              <a:t>Compare results</a:t>
            </a:r>
          </a:p>
          <a:p>
            <a:pPr lvl="2"/>
            <a:r>
              <a:rPr lang="en-US" dirty="0" smtClean="0">
                <a:latin typeface="Calibri" pitchFamily="34" charset="0"/>
              </a:rPr>
              <a:t>File I/O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GUI (</a:t>
            </a:r>
            <a:r>
              <a:rPr lang="en-US" dirty="0" err="1" smtClean="0">
                <a:latin typeface="Calibri" pitchFamily="34" charset="0"/>
              </a:rPr>
              <a:t>Kivy</a:t>
            </a:r>
            <a:r>
              <a:rPr lang="en-US" dirty="0" smtClean="0">
                <a:latin typeface="Calibri" pitchFamily="34" charset="0"/>
              </a:rPr>
              <a:t>)</a:t>
            </a:r>
          </a:p>
          <a:p>
            <a:pPr lvl="2"/>
            <a:r>
              <a:rPr lang="en-US" dirty="0" smtClean="0">
                <a:latin typeface="Calibri" pitchFamily="34" charset="0"/>
              </a:rPr>
              <a:t>Manage &amp; present data</a:t>
            </a:r>
          </a:p>
          <a:p>
            <a:pPr lvl="2"/>
            <a:r>
              <a:rPr lang="en-US" dirty="0" smtClean="0">
                <a:latin typeface="Calibri" pitchFamily="34" charset="0"/>
              </a:rPr>
              <a:t>User input tools</a:t>
            </a:r>
          </a:p>
          <a:p>
            <a:pPr lvl="2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905000" y="228600"/>
            <a:ext cx="499664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Calibri" pitchFamily="34" charset="0"/>
              </a:rPr>
              <a:t>Direction</a:t>
            </a:r>
            <a:endParaRPr 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20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</TotalTime>
  <Words>112</Words>
  <Application>Microsoft Office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Equity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 D. Jones</dc:creator>
  <cp:lastModifiedBy>Ross D. Jones</cp:lastModifiedBy>
  <cp:revision>2</cp:revision>
  <dcterms:created xsi:type="dcterms:W3CDTF">2013-05-30T04:37:19Z</dcterms:created>
  <dcterms:modified xsi:type="dcterms:W3CDTF">2013-05-30T08:03:57Z</dcterms:modified>
</cp:coreProperties>
</file>