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2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MHC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Inesquecível Caixinha</a:t>
            </a:r>
            <a:endParaRPr lang="pt-BR" sz="4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3" y="153473"/>
            <a:ext cx="3356020" cy="335602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8767257" y="5511016"/>
            <a:ext cx="2586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Medicamento Hora Certa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604233" y="477235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Nosso projeto foi inspirado por uma dificuldade de acompanhar informações </a:t>
            </a:r>
            <a:r>
              <a:rPr lang="pt-BR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importantes, referentes a 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saúde de pessoas queridas.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4800" dirty="0" smtClean="0"/>
              <a:t>Cuidar de pessoas que você ama.</a:t>
            </a:r>
            <a:endParaRPr lang="pt-BR" sz="4800" dirty="0"/>
          </a:p>
        </p:txBody>
      </p:sp>
      <p:sp>
        <p:nvSpPr>
          <p:cNvPr id="6" name="Retângulo 5"/>
          <p:cNvSpPr/>
          <p:nvPr/>
        </p:nvSpPr>
        <p:spPr>
          <a:xfrm>
            <a:off x="1030309" y="687769"/>
            <a:ext cx="101818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Acredito que todos gostariam de cuidar de pessoas queridas seja seu pai, sua mãe seu filho, principalmente quando se trata da saúde dessas pessoas ou até mesmo da </a:t>
            </a:r>
            <a:r>
              <a:rPr lang="pt-B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 saúde.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55323" y="3514071"/>
            <a:ext cx="8538694" cy="754025"/>
          </a:xfrm>
        </p:spPr>
        <p:txBody>
          <a:bodyPr>
            <a:noAutofit/>
          </a:bodyPr>
          <a:lstStyle/>
          <a:p>
            <a:r>
              <a:rPr lang="pt-BR" sz="4000" dirty="0" smtClean="0"/>
              <a:t>Dificuldades / </a:t>
            </a:r>
            <a:endParaRPr lang="pt-BR" sz="4000" dirty="0" smtClean="0"/>
          </a:p>
          <a:p>
            <a:r>
              <a:rPr lang="pt-BR" sz="4000" dirty="0" smtClean="0"/>
              <a:t>Problemas.</a:t>
            </a:r>
            <a:endParaRPr lang="pt-BR" sz="4000" dirty="0"/>
          </a:p>
        </p:txBody>
      </p:sp>
      <p:sp>
        <p:nvSpPr>
          <p:cNvPr id="2" name="Retângulo 1"/>
          <p:cNvSpPr/>
          <p:nvPr/>
        </p:nvSpPr>
        <p:spPr>
          <a:xfrm>
            <a:off x="137374" y="161097"/>
            <a:ext cx="827253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Certo dia minha filha começou a ter febre de quase 40 graus, 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precisou ficar internada com  Uma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infecção muito forte e precisava ficar internada.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Após 4 dias de internação minha filha teve alta e precisava tomar um antibiótico por mais 7 dias.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Primeiro dia OK (Quinta)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Segundo dia (Sexta) 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cheguei do trabalho,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perguntei para minha esposa se ela havia dado o medicamento a nossa filha e </a:t>
            </a:r>
            <a:r>
              <a:rPr lang="pt-BR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minha esposa fez expressão de surpresa e disse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+mj-lt"/>
              <a:buAutoNum type="alphaLcPeriod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Esqueci de dar o remédio. 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+mj-lt"/>
              <a:buAutoNum type="alphaLcPeriod"/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momento de fúria comecei a brigar com minha esposa, falando que ela não estava sendo responsável e como queria que a nossa filha melhorasse se ela não estava dando o 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medicamento na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hora certa, enfim discutimos aquela noite.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+mj-lt"/>
              <a:buAutoNum type="alphaLcPeriod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dia seguinte (sábado) minha esposa precisou sair e me disse: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algn="just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Hoje você vai dar o remédio para Alice (Nossa filha).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+mj-lt"/>
              <a:buAutoNum type="alphaLcPeriod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adivinhem o que aconteceu, eu esqueci de dar o remédio para minha filha.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+mj-lt"/>
              <a:buAutoNum type="alphaLcPeriod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Fiquei muito chateado com o que eu havia feito no dia anterior e acredito que tive o mesmo sentimento da minha esposa. “Parece que não estamos cuidando de quem nós amamos.”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pt-BR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4000" b="1" dirty="0"/>
              <a:t>Auto Revelação</a:t>
            </a:r>
            <a:r>
              <a:rPr lang="pt-BR" sz="4000" dirty="0" smtClean="0"/>
              <a:t>.</a:t>
            </a:r>
            <a:endParaRPr lang="pt-BR" sz="4000" dirty="0"/>
          </a:p>
        </p:txBody>
      </p:sp>
      <p:sp>
        <p:nvSpPr>
          <p:cNvPr id="2" name="Retângulo 1"/>
          <p:cNvSpPr/>
          <p:nvPr/>
        </p:nvSpPr>
        <p:spPr>
          <a:xfrm>
            <a:off x="708338" y="655269"/>
            <a:ext cx="104190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Durante o curso </a:t>
            </a:r>
            <a:r>
              <a:rPr lang="pt-BR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diversas pessoas relataram o mesmo problema.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pt-BR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Diante disto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surgiu a proposta (desafio) de criar a </a:t>
            </a:r>
            <a:r>
              <a:rPr lang="pt-BR" sz="24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Inesquecível Caixinha de </a:t>
            </a:r>
            <a:r>
              <a:rPr lang="pt-BR" sz="24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Medicamentos</a:t>
            </a:r>
            <a:r>
              <a:rPr lang="pt-BR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</a:t>
            </a:r>
            <a:r>
              <a:rPr lang="pt-BR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informe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pessoa </a:t>
            </a:r>
            <a:r>
              <a:rPr lang="pt-BR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momento exato de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tomar o medicamento e que também pudesse notificar se a caixa foi aberta ou não por um cuidador/responsável.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7675" y="242837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smtClean="0"/>
              <a:t>PORTAL WEB</a:t>
            </a:r>
            <a:endParaRPr lang="pt-BR" sz="4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0192" y="3775368"/>
            <a:ext cx="5721976" cy="2892253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433588" y="996862"/>
            <a:ext cx="81437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Plataforma Web é possível.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Cadastrar as pessoas que precisam tomar medicamento;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Pessoas responsáveis que pode receber alertas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Cadastrar Medicamentos;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Anexar receitas;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Monitoramento e Notificações;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Além de poder ficar todos os registros dos medicamentos já utilizados.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7675" y="242837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smtClean="0"/>
              <a:t>APLICATIVO</a:t>
            </a:r>
            <a:endParaRPr lang="pt-BR" sz="4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4467" y="1605095"/>
            <a:ext cx="1733268" cy="330169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05" y="1605095"/>
            <a:ext cx="1827054" cy="330169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5" y="1605280"/>
            <a:ext cx="1739265" cy="3302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3380" y="1605280"/>
            <a:ext cx="1678305" cy="330136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874078" y="5246895"/>
            <a:ext cx="102790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Aplicativo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Possui as mesmas funcionalidades acima, de acordo com a permissão de usuário (Paciente ou Cuidador).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7675" y="242837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err="1" smtClean="0"/>
              <a:t>IoT</a:t>
            </a:r>
            <a:endParaRPr lang="pt-BR" sz="4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0653" y="996862"/>
            <a:ext cx="4323101" cy="2507876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948742" y="3778699"/>
            <a:ext cx="105350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Caixa de medicamento: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Possuiu o sistema de </a:t>
            </a:r>
            <a:r>
              <a:rPr lang="pt-BR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contendo as funcionalidades: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Symbol" panose="05050102010706020507" pitchFamily="18" charset="2"/>
              <a:buChar char="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Avisa o paciente na hora de tomar medicamento;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Symbol" panose="05050102010706020507" pitchFamily="18" charset="2"/>
              <a:buChar char="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Possui sensor de abertura do compartimento específico, cuja a informação é transmitida ao servidor;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742" y="996862"/>
            <a:ext cx="4323101" cy="25078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5017" y="434051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 smtClean="0"/>
              <a:t>OBRIGADO!</a:t>
            </a:r>
            <a:endParaRPr lang="pt-BR" sz="4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6064" y="1309312"/>
            <a:ext cx="9561905" cy="49523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e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0</TotalTime>
  <Words>2389</Words>
  <Application>WPS Presentation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Times New Roman</vt:lpstr>
      <vt:lpstr>Symbol</vt:lpstr>
      <vt:lpstr>Corbel</vt:lpstr>
      <vt:lpstr>Microsoft YaHei</vt:lpstr>
      <vt:lpstr>Profundidade</vt:lpstr>
      <vt:lpstr>MHC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MHC</dc:title>
  <dc:creator>Adriano Batista Araujo</dc:creator>
  <cp:lastModifiedBy>jones</cp:lastModifiedBy>
  <cp:revision>19</cp:revision>
  <dcterms:created xsi:type="dcterms:W3CDTF">2016-12-14T23:11:00Z</dcterms:created>
  <dcterms:modified xsi:type="dcterms:W3CDTF">2016-12-15T03:58:34Z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1046-10.1.0.5795</vt:lpwstr>
  </property>
</Properties>
</file>