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葉俊志" initials="葉俊志" lastIdx="1" clrIdx="0">
    <p:extLst>
      <p:ext uri="{19B8F6BF-5375-455C-9EA6-DF929625EA0E}">
        <p15:presenceInfo xmlns:p15="http://schemas.microsoft.com/office/powerpoint/2012/main" userId="df30c7a0d4e0c5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4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批次異常</a:t>
            </a:r>
            <a:r>
              <a:rPr lang="zh-TW" altLang="en-US" dirty="0" smtClean="0"/>
              <a:t>處理分享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作者</a:t>
            </a:r>
            <a:r>
              <a:rPr lang="en-US" altLang="zh-TW" dirty="0" smtClean="0"/>
              <a:t>:</a:t>
            </a:r>
            <a:r>
              <a:rPr lang="zh-TW" altLang="en-US" dirty="0" smtClean="0"/>
              <a:t>葉俊志</a:t>
            </a:r>
            <a:r>
              <a:rPr lang="en-US" altLang="zh-TW" dirty="0" smtClean="0"/>
              <a:t>(jones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yeh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3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異常案例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對方說有提供檔案，但是系統查無資料</a:t>
            </a:r>
            <a:endParaRPr lang="en-US" altLang="zh-TW" dirty="0" smtClean="0"/>
          </a:p>
          <a:p>
            <a:r>
              <a:rPr lang="zh-TW" altLang="en-US" dirty="0" smtClean="0"/>
              <a:t>檔案放在</a:t>
            </a:r>
            <a:r>
              <a:rPr lang="en-US" altLang="zh-TW" dirty="0" smtClean="0"/>
              <a:t>ftp server</a:t>
            </a:r>
            <a:r>
              <a:rPr lang="zh-TW" altLang="en-US" dirty="0" smtClean="0"/>
              <a:t>上，執行作業後，但是檔案還是沒有不見，我要怎麼查是否有下載執行呢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檔案</a:t>
            </a:r>
            <a:r>
              <a:rPr lang="zh-TW" altLang="en-US" dirty="0" smtClean="0"/>
              <a:t>有</a:t>
            </a:r>
            <a:r>
              <a:rPr lang="en-US" altLang="zh-TW" dirty="0" smtClean="0"/>
              <a:t>10</a:t>
            </a:r>
            <a:r>
              <a:rPr lang="zh-TW" altLang="en-US" dirty="0" smtClean="0"/>
              <a:t>筆資料，但是資料庫只查到</a:t>
            </a:r>
            <a:r>
              <a:rPr lang="en-US" altLang="zh-TW" dirty="0" smtClean="0"/>
              <a:t>6</a:t>
            </a:r>
            <a:r>
              <a:rPr lang="zh-TW" altLang="en-US" dirty="0" smtClean="0"/>
              <a:t>筆，我要怎麼知道另外</a:t>
            </a:r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r>
              <a:rPr lang="zh-TW" altLang="en-US" b="1" dirty="0" smtClean="0">
                <a:solidFill>
                  <a:srgbClr val="FF0000"/>
                </a:solidFill>
              </a:rPr>
              <a:t>筆為何沒有寫入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主檔與明細檔我都有提供怎麼會顯示該筆資料</a:t>
            </a:r>
            <a:r>
              <a:rPr lang="zh-TW" altLang="en-US" b="1" dirty="0" smtClean="0">
                <a:solidFill>
                  <a:srgbClr val="FF0000"/>
                </a:solidFill>
              </a:rPr>
              <a:t>不存在主檔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在異常處理紀錄查詢看到</a:t>
            </a:r>
            <a:r>
              <a:rPr lang="en-US" altLang="zh-TW" b="1" dirty="0" smtClean="0">
                <a:solidFill>
                  <a:srgbClr val="FF0000"/>
                </a:solidFill>
              </a:rPr>
              <a:t>012|RERUN </a:t>
            </a:r>
            <a:r>
              <a:rPr lang="zh-TW" altLang="en-US" b="1" dirty="0" smtClean="0">
                <a:solidFill>
                  <a:srgbClr val="FF0000"/>
                </a:solidFill>
              </a:rPr>
              <a:t>重複執行</a:t>
            </a:r>
            <a:r>
              <a:rPr lang="zh-TW" altLang="en-US" dirty="0" smtClean="0"/>
              <a:t>訊息是什麼意思呢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檔案有</a:t>
            </a:r>
            <a:r>
              <a:rPr lang="en-US" altLang="zh-TW" dirty="0" smtClean="0"/>
              <a:t>10</a:t>
            </a:r>
            <a:r>
              <a:rPr lang="zh-TW" altLang="en-US" dirty="0" smtClean="0"/>
              <a:t>筆資料，但是</a:t>
            </a:r>
            <a:r>
              <a:rPr lang="en-US" altLang="zh-TW" dirty="0" smtClean="0"/>
              <a:t>10</a:t>
            </a:r>
            <a:r>
              <a:rPr lang="zh-TW" altLang="en-US" dirty="0" smtClean="0"/>
              <a:t>筆異常，</a:t>
            </a:r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rgbClr val="FF0000"/>
                </a:solidFill>
              </a:rPr>
              <a:t>欄位</a:t>
            </a:r>
            <a:r>
              <a:rPr lang="zh-TW" altLang="en-US" b="1" dirty="0">
                <a:solidFill>
                  <a:srgbClr val="FF0000"/>
                </a:solidFill>
              </a:rPr>
              <a:t>數</a:t>
            </a:r>
            <a:r>
              <a:rPr lang="en-US" altLang="zh-TW" b="1" dirty="0">
                <a:solidFill>
                  <a:srgbClr val="FF0000"/>
                </a:solidFill>
              </a:rPr>
              <a:t>(5)&lt;</a:t>
            </a:r>
            <a:r>
              <a:rPr lang="zh-TW" altLang="en-US" b="1" dirty="0">
                <a:solidFill>
                  <a:srgbClr val="FF0000"/>
                </a:solidFill>
              </a:rPr>
              <a:t>設定欄位數</a:t>
            </a:r>
            <a:r>
              <a:rPr lang="en-US" altLang="zh-TW" b="1" dirty="0">
                <a:solidFill>
                  <a:srgbClr val="FF0000"/>
                </a:solidFill>
              </a:rPr>
              <a:t>(7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是什麼意思呢</a:t>
            </a:r>
            <a:r>
              <a:rPr lang="en-US" altLang="zh-TW" dirty="0" smtClean="0">
                <a:solidFill>
                  <a:schemeClr val="tx1"/>
                </a:solidFill>
              </a:rPr>
              <a:t>?</a:t>
            </a:r>
          </a:p>
          <a:p>
            <a:r>
              <a:rPr lang="zh-TW" altLang="en-US" dirty="0" smtClean="0"/>
              <a:t>出現</a:t>
            </a:r>
            <a:r>
              <a:rPr lang="en-US" altLang="zh-TW" b="1" dirty="0">
                <a:solidFill>
                  <a:srgbClr val="FF0000"/>
                </a:solidFill>
              </a:rPr>
              <a:t>ftp </a:t>
            </a:r>
            <a:r>
              <a:rPr lang="zh-TW" altLang="en-US" b="1" dirty="0">
                <a:solidFill>
                  <a:srgbClr val="FF0000"/>
                </a:solidFill>
              </a:rPr>
              <a:t>連線</a:t>
            </a:r>
            <a:r>
              <a:rPr lang="zh-TW" altLang="en-US" b="1" dirty="0" smtClean="0">
                <a:solidFill>
                  <a:srgbClr val="FF0000"/>
                </a:solidFill>
              </a:rPr>
              <a:t>失敗</a:t>
            </a:r>
            <a:r>
              <a:rPr lang="zh-TW" altLang="en-US" dirty="0" smtClean="0"/>
              <a:t>錯誤訊息</a:t>
            </a:r>
            <a:endParaRPr lang="en-US" altLang="zh-TW" dirty="0" smtClean="0"/>
          </a:p>
          <a:p>
            <a:r>
              <a:rPr lang="en-US" altLang="zh-TW" dirty="0" smtClean="0"/>
              <a:t>ftp</a:t>
            </a:r>
            <a:r>
              <a:rPr lang="zh-TW" altLang="en-US" dirty="0" smtClean="0"/>
              <a:t>上傳檔案時出現</a:t>
            </a:r>
            <a:r>
              <a:rPr lang="zh-TW" altLang="en-US" b="1" dirty="0">
                <a:solidFill>
                  <a:srgbClr val="FF0000"/>
                </a:solidFill>
              </a:rPr>
              <a:t>建立資料夾</a:t>
            </a:r>
            <a:r>
              <a:rPr lang="zh-TW" altLang="en-US" b="1" dirty="0" smtClean="0">
                <a:solidFill>
                  <a:srgbClr val="FF0000"/>
                </a:solidFill>
              </a:rPr>
              <a:t>失敗</a:t>
            </a:r>
            <a:r>
              <a:rPr lang="zh-TW" altLang="en-US" dirty="0" smtClean="0"/>
              <a:t>錯誤訊息</a:t>
            </a:r>
            <a:endParaRPr lang="en-US" altLang="zh-TW" dirty="0" smtClean="0"/>
          </a:p>
          <a:p>
            <a:r>
              <a:rPr lang="zh-TW" altLang="en-US" dirty="0" smtClean="0"/>
              <a:t>出現</a:t>
            </a:r>
            <a:r>
              <a:rPr lang="en-US" altLang="zh-TW" b="1" dirty="0">
                <a:solidFill>
                  <a:srgbClr val="FF0000"/>
                </a:solidFill>
              </a:rPr>
              <a:t>The password did not </a:t>
            </a:r>
            <a:r>
              <a:rPr lang="en-US" altLang="zh-TW" b="1" dirty="0" smtClean="0">
                <a:solidFill>
                  <a:srgbClr val="FF0000"/>
                </a:solidFill>
              </a:rPr>
              <a:t>match</a:t>
            </a:r>
            <a:r>
              <a:rPr lang="zh-TW" altLang="en-US" dirty="0" smtClean="0"/>
              <a:t>錯誤訊息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24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對方說有提供檔案，但是系統查無資料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查看作業是否執行正常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comm.tb_ssis_job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失敗</a:t>
            </a:r>
            <a:r>
              <a:rPr lang="en-US" altLang="zh-TW" dirty="0" smtClean="0"/>
              <a:t>(</a:t>
            </a:r>
            <a:r>
              <a:rPr lang="zh-TW" altLang="en-US" dirty="0" smtClean="0"/>
              <a:t>檢視錯誤訊息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查看作業執行紀錄，查看作業步驟內是否有檔案執行紀錄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comm.tb_file_exec_log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無</a:t>
            </a:r>
            <a:r>
              <a:rPr lang="en-US" altLang="zh-TW" dirty="0" smtClean="0"/>
              <a:t>(</a:t>
            </a:r>
            <a:r>
              <a:rPr lang="zh-TW" altLang="en-US" dirty="0" smtClean="0"/>
              <a:t>查看來源檔案路徑、並手動確認該檔案是否存在，若存在結束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在</a:t>
            </a:r>
            <a:r>
              <a:rPr lang="zh-TW" altLang="en-US" dirty="0" smtClean="0"/>
              <a:t>檔案執行紀錄中是否有失敗筆數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comm.tb_file_exec_log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失敗筆數</a:t>
            </a:r>
            <a:r>
              <a:rPr lang="en-US" altLang="zh-TW" dirty="0" smtClean="0"/>
              <a:t>&gt;0(</a:t>
            </a:r>
            <a:r>
              <a:rPr lang="zh-TW" altLang="en-US" dirty="0" smtClean="0"/>
              <a:t>查看該筆資料是否存在異常資料內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comm.tb_err_log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若存在結束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查詢目的資料表是否真的沒有那筆資料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使用檔案執行紀錄的執行紀錄序號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exec_log_seq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去找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2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檔案放在</a:t>
            </a:r>
            <a:r>
              <a:rPr lang="en-US" altLang="zh-TW" dirty="0"/>
              <a:t>ftp server</a:t>
            </a:r>
            <a:r>
              <a:rPr lang="zh-TW" altLang="en-US" dirty="0"/>
              <a:t>上，執行作業後，但是檔案還是沒有不見，我要怎麼查是否有下載執行呢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詢問執行哪一個作業編號</a:t>
            </a:r>
            <a:endParaRPr lang="en-US" altLang="zh-TW" dirty="0" smtClean="0"/>
          </a:p>
          <a:p>
            <a:r>
              <a:rPr lang="zh-TW" altLang="en-US" dirty="0" smtClean="0"/>
              <a:t>查看</a:t>
            </a:r>
            <a:r>
              <a:rPr lang="zh-TW" altLang="en-US" dirty="0"/>
              <a:t>作業是否執行正常</a:t>
            </a:r>
            <a:r>
              <a:rPr lang="en-US" altLang="zh-TW" dirty="0"/>
              <a:t>(</a:t>
            </a:r>
            <a:r>
              <a:rPr lang="en-US" altLang="zh-TW" dirty="0" err="1"/>
              <a:t>comm.tb_ssis_job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失敗</a:t>
            </a:r>
            <a:r>
              <a:rPr lang="en-US" altLang="zh-TW" dirty="0"/>
              <a:t>(</a:t>
            </a:r>
            <a:r>
              <a:rPr lang="zh-TW" altLang="en-US" dirty="0"/>
              <a:t>檢視錯誤訊息</a:t>
            </a:r>
            <a:r>
              <a:rPr lang="en-US" altLang="zh-TW" dirty="0"/>
              <a:t>)</a:t>
            </a:r>
          </a:p>
          <a:p>
            <a:r>
              <a:rPr lang="zh-TW" altLang="en-US" dirty="0" smtClean="0"/>
              <a:t>查看</a:t>
            </a:r>
            <a:r>
              <a:rPr lang="en-US" altLang="zh-TW" dirty="0"/>
              <a:t>ftp</a:t>
            </a:r>
            <a:r>
              <a:rPr lang="zh-TW" altLang="en-US" dirty="0"/>
              <a:t>檔案清單下載</a:t>
            </a:r>
            <a:r>
              <a:rPr lang="zh-TW" altLang="en-US" dirty="0" smtClean="0"/>
              <a:t>作業步驟，是否</a:t>
            </a:r>
            <a:r>
              <a:rPr lang="zh-TW" altLang="en-US" dirty="0"/>
              <a:t>有檔案執行紀錄</a:t>
            </a:r>
            <a:r>
              <a:rPr lang="en-US" altLang="zh-TW" dirty="0"/>
              <a:t>(</a:t>
            </a:r>
            <a:r>
              <a:rPr lang="en-US" altLang="zh-TW" dirty="0" err="1"/>
              <a:t>comm.tb_file_exec_log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 smtClean="0"/>
              <a:t>有</a:t>
            </a:r>
            <a:r>
              <a:rPr lang="en-US" altLang="zh-TW" dirty="0" smtClean="0"/>
              <a:t>(</a:t>
            </a:r>
            <a:r>
              <a:rPr lang="zh-TW" altLang="en-US" dirty="0" smtClean="0"/>
              <a:t>查看是否重複執行狀態，若是表示不允許相同檔名重複執行結束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查看</a:t>
            </a:r>
            <a:r>
              <a:rPr lang="en-US" altLang="zh-TW" dirty="0" smtClean="0"/>
              <a:t>ftp</a:t>
            </a:r>
            <a:r>
              <a:rPr lang="zh-TW" altLang="en-US" dirty="0"/>
              <a:t>檔案清單下載作業</a:t>
            </a:r>
            <a:r>
              <a:rPr lang="zh-TW" altLang="en-US" dirty="0" smtClean="0"/>
              <a:t>步驟的</a:t>
            </a:r>
            <a:r>
              <a:rPr lang="en-US" altLang="zh-TW" dirty="0" smtClean="0"/>
              <a:t>ftp</a:t>
            </a:r>
            <a:r>
              <a:rPr lang="zh-TW" altLang="en-US" dirty="0" smtClean="0">
                <a:solidFill>
                  <a:srgbClr val="FF0000"/>
                </a:solidFill>
              </a:rPr>
              <a:t>細項</a:t>
            </a:r>
            <a:r>
              <a:rPr lang="zh-TW" altLang="en-US" dirty="0" smtClean="0"/>
              <a:t>中確認</a:t>
            </a:r>
            <a:r>
              <a:rPr lang="zh-TW" altLang="en-US" b="1" dirty="0" smtClean="0">
                <a:solidFill>
                  <a:srgbClr val="FF0000"/>
                </a:solidFill>
              </a:rPr>
              <a:t>檔案名稱</a:t>
            </a:r>
            <a:r>
              <a:rPr lang="zh-TW" altLang="en-US" dirty="0" smtClean="0"/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ftp</a:t>
            </a:r>
            <a:r>
              <a:rPr lang="zh-TW" altLang="en-US" b="1" dirty="0" smtClean="0">
                <a:solidFill>
                  <a:srgbClr val="FF0000"/>
                </a:solidFill>
              </a:rPr>
              <a:t>下載路徑</a:t>
            </a:r>
            <a:r>
              <a:rPr lang="zh-TW" altLang="en-US" dirty="0" smtClean="0"/>
              <a:t>是否一致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不一致</a:t>
            </a:r>
            <a:r>
              <a:rPr lang="en-US" altLang="zh-TW" dirty="0" smtClean="0"/>
              <a:t>(</a:t>
            </a:r>
            <a:r>
              <a:rPr lang="zh-TW" altLang="en-US" dirty="0" smtClean="0"/>
              <a:t>表示檔名或路徑不正確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8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檔案有</a:t>
            </a:r>
            <a:r>
              <a:rPr lang="en-US" altLang="zh-TW" dirty="0"/>
              <a:t>10</a:t>
            </a:r>
            <a:r>
              <a:rPr lang="zh-TW" altLang="en-US" dirty="0"/>
              <a:t>筆資料，但是資料庫只查到</a:t>
            </a:r>
            <a:r>
              <a:rPr lang="en-US" altLang="zh-TW" dirty="0"/>
              <a:t>6</a:t>
            </a:r>
            <a:r>
              <a:rPr lang="zh-TW" altLang="en-US" dirty="0"/>
              <a:t>筆，我要怎麼知道另外</a:t>
            </a:r>
            <a:r>
              <a:rPr lang="en-US" altLang="zh-TW" b="1" dirty="0">
                <a:solidFill>
                  <a:srgbClr val="FF0000"/>
                </a:solidFill>
              </a:rPr>
              <a:t>4</a:t>
            </a:r>
            <a:r>
              <a:rPr lang="zh-TW" altLang="en-US" b="1" dirty="0">
                <a:solidFill>
                  <a:srgbClr val="FF0000"/>
                </a:solidFill>
              </a:rPr>
              <a:t>筆為何沒有寫入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詢問檔案名稱</a:t>
            </a:r>
            <a:endParaRPr lang="en-US" altLang="zh-TW" dirty="0" smtClean="0"/>
          </a:p>
          <a:p>
            <a:r>
              <a:rPr lang="zh-TW" altLang="en-US" dirty="0" smtClean="0"/>
              <a:t>再轉檔處理作業依照檔案名稱查詢</a:t>
            </a:r>
            <a:endParaRPr lang="en-US" altLang="zh-TW" dirty="0" smtClean="0"/>
          </a:p>
          <a:p>
            <a:r>
              <a:rPr lang="zh-TW" altLang="en-US" dirty="0" smtClean="0"/>
              <a:t>查到後應會有</a:t>
            </a:r>
            <a:r>
              <a:rPr lang="en-US" altLang="zh-TW" dirty="0" smtClean="0"/>
              <a:t>4</a:t>
            </a:r>
            <a:r>
              <a:rPr lang="zh-TW" altLang="en-US" dirty="0" smtClean="0"/>
              <a:t>筆失敗筆數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點選選擇後，點選異常紀錄檔可檢視原因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216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主檔與明細檔我都有提供怎麼會顯示該筆資料</a:t>
            </a:r>
            <a:r>
              <a:rPr lang="zh-TW" altLang="en-US" b="1" dirty="0">
                <a:solidFill>
                  <a:srgbClr val="FF0000"/>
                </a:solidFill>
              </a:rPr>
              <a:t>不存在主檔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檔案匯入過程會先匯入主檔然後才會繼續匯入明細檔</a:t>
            </a:r>
            <a:endParaRPr lang="en-US" altLang="zh-TW" dirty="0" smtClean="0"/>
          </a:p>
          <a:p>
            <a:r>
              <a:rPr lang="zh-TW" altLang="en-US" dirty="0" smtClean="0"/>
              <a:t>每個檔案都會進行檢核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基本欄位異常檢核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代碼</a:t>
            </a:r>
            <a:r>
              <a:rPr lang="zh-TW" altLang="en-US" dirty="0"/>
              <a:t>異常</a:t>
            </a:r>
            <a:r>
              <a:rPr lang="zh-TW" altLang="en-US" dirty="0" smtClean="0"/>
              <a:t>檢核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單一資料表條件式</a:t>
            </a:r>
            <a:r>
              <a:rPr lang="zh-TW" altLang="en-US" dirty="0"/>
              <a:t>異常</a:t>
            </a:r>
            <a:r>
              <a:rPr lang="zh-TW" altLang="en-US" dirty="0" smtClean="0"/>
              <a:t>檢核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跨資料表欄位</a:t>
            </a:r>
            <a:r>
              <a:rPr lang="zh-TW" altLang="en-US" dirty="0"/>
              <a:t>異常</a:t>
            </a:r>
            <a:r>
              <a:rPr lang="zh-TW" altLang="en-US" dirty="0" smtClean="0"/>
              <a:t>檢核</a:t>
            </a:r>
            <a:r>
              <a:rPr lang="en-US" altLang="zh-TW" dirty="0" smtClean="0"/>
              <a:t>(</a:t>
            </a:r>
            <a:r>
              <a:rPr lang="zh-TW" altLang="en-US" dirty="0" smtClean="0"/>
              <a:t>來源檔案欄位只會更實體資料表欄位檢核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關聯警訊檢核</a:t>
            </a:r>
            <a:endParaRPr lang="en-US" altLang="zh-TW" dirty="0" smtClean="0"/>
          </a:p>
          <a:p>
            <a:r>
              <a:rPr lang="zh-TW" altLang="en-US" dirty="0" smtClean="0"/>
              <a:t>當以上有發生異常時，該筆資料不會寫入到資料表內，同時出現異常資料在記錄黨內</a:t>
            </a:r>
            <a:endParaRPr lang="en-US" altLang="zh-TW" dirty="0" smtClean="0"/>
          </a:p>
          <a:p>
            <a:r>
              <a:rPr lang="zh-TW" altLang="en-US" dirty="0" smtClean="0"/>
              <a:t>由於主檔可能在匯入時發生異常，當匯入明細時檢核該筆資料不存在主檔也就會發生不存在主檔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51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在異常處理紀錄查詢看到</a:t>
            </a:r>
            <a:r>
              <a:rPr lang="en-US" altLang="zh-TW" b="1" dirty="0">
                <a:solidFill>
                  <a:srgbClr val="FF0000"/>
                </a:solidFill>
              </a:rPr>
              <a:t>012|RERUN </a:t>
            </a:r>
            <a:r>
              <a:rPr lang="zh-TW" altLang="en-US" b="1" dirty="0">
                <a:solidFill>
                  <a:srgbClr val="FF0000"/>
                </a:solidFill>
              </a:rPr>
              <a:t>重複執行</a:t>
            </a:r>
            <a:r>
              <a:rPr lang="zh-TW" altLang="en-US" dirty="0"/>
              <a:t>訊息是什麼意思呢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一般檔案名稱命名有的是固定檔名，有的是有放日期的，若是固定檔名就會使用允許檔案名稱重複執行，但是若是非固定檔名不允許檔案重複執行</a:t>
            </a:r>
            <a:endParaRPr lang="en-US" altLang="zh-TW" dirty="0" smtClean="0"/>
          </a:p>
          <a:p>
            <a:r>
              <a:rPr lang="zh-TW" altLang="en-US" dirty="0" smtClean="0"/>
              <a:t>不允重複執行的檔案，若有重複提供就會在轉檔執行紀錄檔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comm.tb_file_exec_log</a:t>
            </a:r>
            <a:r>
              <a:rPr lang="en-US" altLang="zh-TW" dirty="0" smtClean="0"/>
              <a:t>)</a:t>
            </a:r>
            <a:r>
              <a:rPr lang="zh-TW" altLang="en-US" dirty="0" smtClean="0"/>
              <a:t>紀錄一筆紀錄，表示該檔案曾經轉過不允許重複執行</a:t>
            </a:r>
            <a:endParaRPr lang="en-US" altLang="zh-TW" dirty="0" smtClean="0"/>
          </a:p>
          <a:p>
            <a:r>
              <a:rPr lang="zh-TW" altLang="en-US" dirty="0" smtClean="0"/>
              <a:t>重複執行定義是該檔案曾經正常</a:t>
            </a:r>
            <a:r>
              <a:rPr lang="en-US" altLang="zh-TW" dirty="0" smtClean="0"/>
              <a:t>(</a:t>
            </a:r>
            <a:r>
              <a:rPr lang="zh-TW" altLang="en-US" dirty="0" smtClean="0"/>
              <a:t>失敗不算</a:t>
            </a:r>
            <a:r>
              <a:rPr lang="en-US" altLang="zh-TW" dirty="0" smtClean="0"/>
              <a:t>)</a:t>
            </a:r>
            <a:r>
              <a:rPr lang="zh-TW" altLang="en-US" dirty="0" smtClean="0"/>
              <a:t>處理過之後又重新處理。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</a:t>
            </a:r>
            <a:r>
              <a:rPr lang="en-US" altLang="zh-TW" dirty="0" smtClean="0"/>
              <a:t>L20130201001.018.ZIP</a:t>
            </a:r>
            <a:r>
              <a:rPr lang="zh-TW" altLang="en-US" dirty="0" smtClean="0"/>
              <a:t>壓縮檔案有</a:t>
            </a:r>
            <a:r>
              <a:rPr lang="en-US" altLang="zh-TW" dirty="0" smtClean="0"/>
              <a:t>NPOLM20130201001.018,NPOLD20130201001.018</a:t>
            </a:r>
            <a:r>
              <a:rPr lang="zh-TW" altLang="en-US" dirty="0" smtClean="0"/>
              <a:t>兩個檔案，當在執行解壓縮階段正常執行後，</a:t>
            </a:r>
            <a:r>
              <a:rPr lang="en-US" altLang="zh-TW" dirty="0"/>
              <a:t> </a:t>
            </a:r>
            <a:r>
              <a:rPr lang="en-US" altLang="zh-TW" dirty="0" smtClean="0"/>
              <a:t>L20130201001.018.ZIP</a:t>
            </a:r>
            <a:r>
              <a:rPr lang="zh-TW" altLang="en-US" dirty="0" smtClean="0"/>
              <a:t>會紀錄為成功處理過，若下次再提共相同壓縮檔</a:t>
            </a:r>
            <a:r>
              <a:rPr lang="en-US" altLang="zh-TW" dirty="0" smtClean="0"/>
              <a:t>(</a:t>
            </a:r>
            <a:r>
              <a:rPr lang="zh-TW" altLang="en-US" dirty="0" smtClean="0"/>
              <a:t>內文檔名有不一樣</a:t>
            </a:r>
            <a:r>
              <a:rPr lang="en-US" altLang="zh-TW" dirty="0" smtClean="0"/>
              <a:t>)</a:t>
            </a:r>
            <a:r>
              <a:rPr lang="zh-TW" altLang="en-US" dirty="0" smtClean="0"/>
              <a:t>也會發生重複執行無法重複解壓縮。另外若第一次解壓縮失敗，下次同樣壓縮檔名也可以繼續處理。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112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檔案有</a:t>
            </a:r>
            <a:r>
              <a:rPr lang="en-US" altLang="zh-TW" dirty="0"/>
              <a:t>10</a:t>
            </a:r>
            <a:r>
              <a:rPr lang="zh-TW" altLang="en-US" dirty="0"/>
              <a:t>筆資料，但是</a:t>
            </a:r>
            <a:r>
              <a:rPr lang="en-US" altLang="zh-TW" dirty="0"/>
              <a:t>10</a:t>
            </a:r>
            <a:r>
              <a:rPr lang="zh-TW" altLang="en-US" dirty="0"/>
              <a:t>筆異常，</a:t>
            </a:r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zh-TW" altLang="en-US" b="1" dirty="0">
                <a:solidFill>
                  <a:srgbClr val="FF0000"/>
                </a:solidFill>
              </a:rPr>
              <a:t>欄位數</a:t>
            </a:r>
            <a:r>
              <a:rPr lang="en-US" altLang="zh-TW" b="1" dirty="0">
                <a:solidFill>
                  <a:srgbClr val="FF0000"/>
                </a:solidFill>
              </a:rPr>
              <a:t>(5)&lt;</a:t>
            </a:r>
            <a:r>
              <a:rPr lang="zh-TW" altLang="en-US" b="1" dirty="0">
                <a:solidFill>
                  <a:srgbClr val="FF0000"/>
                </a:solidFill>
              </a:rPr>
              <a:t>設定欄位數</a:t>
            </a:r>
            <a:r>
              <a:rPr lang="en-US" altLang="zh-TW" b="1" dirty="0">
                <a:solidFill>
                  <a:srgbClr val="FF0000"/>
                </a:solidFill>
              </a:rPr>
              <a:t>(7)</a:t>
            </a:r>
            <a:r>
              <a:rPr lang="zh-TW" altLang="en-US" dirty="0">
                <a:solidFill>
                  <a:schemeClr val="tx1"/>
                </a:solidFill>
              </a:rPr>
              <a:t>是什麼意思呢</a:t>
            </a:r>
            <a:r>
              <a:rPr lang="en-US" altLang="zh-TW" dirty="0">
                <a:solidFill>
                  <a:schemeClr val="tx1"/>
                </a:solidFill>
              </a:rPr>
              <a:t>?</a:t>
            </a:r>
            <a:br>
              <a:rPr lang="en-US" altLang="zh-TW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每一個檔案匯入都會設定總欄位數，系統在匯入當下會判斷該檔案的欄位數目最少的欄位個數，若來源檔案的欄位數目小於最少數目就會出現此訊息</a:t>
            </a:r>
            <a:endParaRPr lang="en-US" altLang="zh-TW" dirty="0" smtClean="0"/>
          </a:p>
          <a:p>
            <a:r>
              <a:rPr lang="zh-TW" altLang="en-US" dirty="0" smtClean="0"/>
              <a:t>以上錯誤訊息是判斷來源欄位數只有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個欄位，但實際需要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個欄位導致發生資料異常</a:t>
            </a:r>
            <a:endParaRPr lang="en-US" altLang="zh-TW" dirty="0" smtClean="0"/>
          </a:p>
          <a:p>
            <a:r>
              <a:rPr lang="zh-TW" altLang="en-US" dirty="0" smtClean="0"/>
              <a:t>另外若檔案欄位數若大於設定的最少欄位數，系統會忽略多出來的欄位不處理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75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出現</a:t>
            </a:r>
            <a:r>
              <a:rPr lang="en-US" altLang="zh-TW" b="1" dirty="0">
                <a:solidFill>
                  <a:srgbClr val="FF0000"/>
                </a:solidFill>
              </a:rPr>
              <a:t>ftp </a:t>
            </a:r>
            <a:r>
              <a:rPr lang="zh-TW" altLang="en-US" b="1" dirty="0">
                <a:solidFill>
                  <a:srgbClr val="FF0000"/>
                </a:solidFill>
              </a:rPr>
              <a:t>連線失敗</a:t>
            </a:r>
            <a:r>
              <a:rPr lang="zh-TW" altLang="en-US" dirty="0"/>
              <a:t>錯誤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當出現這個訊息表示當下無法連上</a:t>
            </a:r>
            <a:r>
              <a:rPr lang="en-US" altLang="zh-TW" dirty="0" smtClean="0"/>
              <a:t>FTP SERVER</a:t>
            </a:r>
            <a:endParaRPr lang="en-US" altLang="zh-TW" dirty="0"/>
          </a:p>
          <a:p>
            <a:r>
              <a:rPr lang="zh-TW" altLang="en-US" dirty="0" smtClean="0"/>
              <a:t>詢問執行哪一個作業發生異常</a:t>
            </a:r>
            <a:endParaRPr lang="en-US" altLang="zh-TW" dirty="0" smtClean="0"/>
          </a:p>
          <a:p>
            <a:r>
              <a:rPr lang="zh-TW" altLang="en-US" dirty="0"/>
              <a:t>查看</a:t>
            </a:r>
            <a:r>
              <a:rPr lang="en-US" altLang="zh-TW" dirty="0"/>
              <a:t>ftp</a:t>
            </a:r>
            <a:r>
              <a:rPr lang="zh-TW" altLang="en-US" dirty="0"/>
              <a:t>檔案清單下載作業步驟的</a:t>
            </a:r>
            <a:r>
              <a:rPr lang="en-US" altLang="zh-TW" dirty="0"/>
              <a:t>ftp</a:t>
            </a:r>
            <a:r>
              <a:rPr lang="zh-TW" altLang="en-US" dirty="0">
                <a:solidFill>
                  <a:srgbClr val="FF0000"/>
                </a:solidFill>
              </a:rPr>
              <a:t>細項</a:t>
            </a:r>
            <a:r>
              <a:rPr lang="zh-TW" altLang="en-US" dirty="0" smtClean="0"/>
              <a:t>中檢視</a:t>
            </a:r>
            <a:r>
              <a:rPr lang="zh-TW" altLang="en-US" b="1" dirty="0" smtClean="0">
                <a:solidFill>
                  <a:srgbClr val="FF0000"/>
                </a:solidFill>
              </a:rPr>
              <a:t>遠端連線編號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在資料庫執行底下語法，取得</a:t>
            </a:r>
            <a:r>
              <a:rPr lang="en-US" altLang="zh-TW" dirty="0" smtClean="0"/>
              <a:t>ftp</a:t>
            </a:r>
            <a:r>
              <a:rPr lang="zh-TW" altLang="en-US" dirty="0" smtClean="0"/>
              <a:t>連線資訊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EXEC </a:t>
            </a:r>
            <a:r>
              <a:rPr lang="en-US" altLang="zh-TW" dirty="0"/>
              <a:t>[</a:t>
            </a:r>
            <a:r>
              <a:rPr lang="en-US" altLang="zh-TW" dirty="0" err="1"/>
              <a:t>comm</a:t>
            </a:r>
            <a:r>
              <a:rPr lang="en-US" altLang="zh-TW" dirty="0"/>
              <a:t>].[</a:t>
            </a:r>
            <a:r>
              <a:rPr lang="en-US" altLang="zh-TW" dirty="0" err="1"/>
              <a:t>sp_get_remote_conn_info</a:t>
            </a:r>
            <a:r>
              <a:rPr lang="en-US" altLang="zh-TW" dirty="0"/>
              <a:t>] @</a:t>
            </a:r>
            <a:r>
              <a:rPr lang="en-US" altLang="zh-TW" dirty="0" err="1"/>
              <a:t>remote_conn_id</a:t>
            </a:r>
            <a:r>
              <a:rPr lang="en-US" altLang="zh-TW" dirty="0"/>
              <a:t> = N'</a:t>
            </a:r>
            <a:r>
              <a:rPr lang="zh-TW" altLang="en-US" dirty="0"/>
              <a:t>遠端連線編號</a:t>
            </a:r>
            <a:r>
              <a:rPr lang="en-US" altLang="zh-TW" dirty="0"/>
              <a:t>',@</a:t>
            </a:r>
            <a:r>
              <a:rPr lang="en-US" altLang="zh-TW" dirty="0" err="1"/>
              <a:t>asym_pwd</a:t>
            </a:r>
            <a:r>
              <a:rPr lang="en-US" altLang="zh-TW" dirty="0"/>
              <a:t> = N'</a:t>
            </a:r>
            <a:r>
              <a:rPr lang="zh-TW" altLang="en-US" dirty="0"/>
              <a:t>非對稱金</a:t>
            </a:r>
            <a:r>
              <a:rPr lang="zh-TW" altLang="en-US" dirty="0" smtClean="0"/>
              <a:t>鑰</a:t>
            </a:r>
            <a:r>
              <a:rPr lang="en-US" altLang="zh-TW" dirty="0" smtClean="0"/>
              <a:t>‘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手動透過</a:t>
            </a:r>
            <a:r>
              <a:rPr lang="en-US" altLang="zh-TW" dirty="0" smtClean="0"/>
              <a:t>winscp.exe</a:t>
            </a:r>
            <a:r>
              <a:rPr lang="zh-TW" altLang="en-US" dirty="0" smtClean="0"/>
              <a:t>手動連到</a:t>
            </a:r>
            <a:r>
              <a:rPr lang="en-US" altLang="zh-TW" dirty="0" smtClean="0"/>
              <a:t>ftp server</a:t>
            </a:r>
            <a:r>
              <a:rPr lang="zh-TW" altLang="en-US" dirty="0" smtClean="0"/>
              <a:t>看看是否有通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否</a:t>
            </a:r>
            <a:r>
              <a:rPr lang="en-US" altLang="zh-TW" dirty="0" smtClean="0"/>
              <a:t>-</a:t>
            </a:r>
            <a:r>
              <a:rPr lang="zh-TW" altLang="en-US" dirty="0" smtClean="0"/>
              <a:t>先確認是否只有現在才不通還是一直以來都不通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現在才不通</a:t>
            </a:r>
            <a:r>
              <a:rPr lang="en-US" altLang="zh-TW" dirty="0" smtClean="0"/>
              <a:t>-</a:t>
            </a:r>
            <a:r>
              <a:rPr lang="zh-TW" altLang="en-US" dirty="0" smtClean="0"/>
              <a:t>請重新執行作業應該解決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若還是失敗，請確認是否有調整過環境。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一直都不通</a:t>
            </a:r>
            <a:r>
              <a:rPr lang="en-US" altLang="zh-TW" dirty="0" smtClean="0"/>
              <a:t>-</a:t>
            </a:r>
            <a:r>
              <a:rPr lang="zh-TW" altLang="en-US" dirty="0" smtClean="0"/>
              <a:t>應該會是防火牆或</a:t>
            </a:r>
            <a:r>
              <a:rPr lang="en-US" altLang="zh-TW" dirty="0" smtClean="0"/>
              <a:t>ftp server</a:t>
            </a:r>
            <a:r>
              <a:rPr lang="zh-TW" altLang="en-US" dirty="0" smtClean="0"/>
              <a:t>有問題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有通</a:t>
            </a:r>
            <a:r>
              <a:rPr lang="en-US" altLang="zh-TW" dirty="0" smtClean="0"/>
              <a:t>-</a:t>
            </a:r>
            <a:r>
              <a:rPr lang="zh-TW" altLang="en-US" dirty="0"/>
              <a:t>請重新執行作業應該解決</a:t>
            </a:r>
            <a:endParaRPr lang="en-US" altLang="zh-TW" dirty="0"/>
          </a:p>
          <a:p>
            <a:pPr lvl="2"/>
            <a:r>
              <a:rPr lang="zh-TW" altLang="en-US" dirty="0"/>
              <a:t>若還是失敗，請確認是否有調整過</a:t>
            </a:r>
            <a:r>
              <a:rPr lang="zh-TW" altLang="en-US" dirty="0" smtClean="0"/>
              <a:t>環境。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396" y="3520303"/>
            <a:ext cx="81343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1938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2.xml><?xml version="1.0" encoding="utf-8"?>
<Control xmlns="http://schemas.microsoft.com/VisualStudio/2011/storyboarding/control">
  <Id Name="761a6736-8b3b-4f55-b15e-48818de58055" Revision="1" Stencil="85a07843-b809-41ee-b566-325b1850150a" StencilVersion="1.0"/>
</Control>
</file>

<file path=customXml/item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4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5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7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9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DBACCEAD-B58D-41CC-8B2C-516EFE15373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48D5DCF-151E-4015-B476-A25CC99190C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BFE2FA2-C5FC-44B7-8207-D63AF1B2F79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A473A1C-B9AB-4B5F-8E45-F989559A8DF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374B0B6-586C-4E72-BE0A-33481CBFA89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886C5C4-549C-4140-8C8F-17B1D9AAB60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83AA98E-A099-4A99-99B9-AB5F79FF6E6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550C4AD-84E5-4BCB-B03A-6396ECBD9EA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3A3437F-FECB-45DF-90FF-DD804982CC4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CC58CDE-8F96-4095-BDED-8A47ABD727E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8E586DB-1ED8-4542-A7B3-A4CE833063D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9BBAA15-2AC5-4A20-B9F4-02F53D04C7C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3DCA9E6-877C-45F6-9B5C-B4DB2773679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731EF05-EFDB-44BF-B766-CF479308FD6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726</TotalTime>
  <Words>1039</Words>
  <Application>Microsoft Office PowerPoint</Application>
  <PresentationFormat>寬螢幕</PresentationFormat>
  <Paragraphs>68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Century Gothic</vt:lpstr>
      <vt:lpstr>Wingdings 3</vt:lpstr>
      <vt:lpstr>絲縷</vt:lpstr>
      <vt:lpstr>批次異常處理分享</vt:lpstr>
      <vt:lpstr>異常案例</vt:lpstr>
      <vt:lpstr>對方說有提供檔案，但是系統查無資料</vt:lpstr>
      <vt:lpstr>檔案放在ftp server上，執行作業後，但是檔案還是沒有不見，我要怎麼查是否有下載執行呢? </vt:lpstr>
      <vt:lpstr>檔案有10筆資料，但是資料庫只查到6筆，我要怎麼知道另外4筆為何沒有寫入呢? </vt:lpstr>
      <vt:lpstr>主檔與明細檔我都有提供怎麼會顯示該筆資料不存在主檔呢? </vt:lpstr>
      <vt:lpstr>在異常處理紀錄查詢看到012|RERUN 重複執行訊息是什麼意思呢? </vt:lpstr>
      <vt:lpstr>檔案有10筆資料，但是10筆異常，顯示欄位數(5)&lt;設定欄位數(7)是什麼意思呢? </vt:lpstr>
      <vt:lpstr>出現ftp 連線失敗錯誤訊息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葉俊志</dc:creator>
  <cp:lastModifiedBy>俊志 葉</cp:lastModifiedBy>
  <cp:revision>50</cp:revision>
  <dcterms:created xsi:type="dcterms:W3CDTF">2016-08-03T03:44:55Z</dcterms:created>
  <dcterms:modified xsi:type="dcterms:W3CDTF">2020-06-11T07:54:21Z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