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62" r:id="rId6"/>
    <p:sldId id="353" r:id="rId7"/>
    <p:sldId id="361" r:id="rId8"/>
    <p:sldId id="343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到底是批次在做什麼造成跑太久或發生異常呢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檔案匯入資料異常失敗原因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0" y="1514042"/>
            <a:ext cx="1008524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檢視異常來源資料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14" y="1720994"/>
            <a:ext cx="5981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檢視異常發生錯誤訊息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7" y="1511096"/>
            <a:ext cx="592125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目前批次執行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r>
              <a:rPr lang="en-US" altLang="zh-TW" dirty="0" smtClean="0"/>
              <a:t>SBP</a:t>
            </a:r>
            <a:r>
              <a:rPr lang="zh-TW" altLang="en-US" dirty="0" smtClean="0"/>
              <a:t>解決方法</a:t>
            </a:r>
            <a:endParaRPr lang="en-US" altLang="zh-TW" dirty="0" smtClean="0"/>
          </a:p>
          <a:p>
            <a:r>
              <a:rPr lang="en-US" altLang="zh-TW" dirty="0"/>
              <a:t>SBP</a:t>
            </a:r>
            <a:r>
              <a:rPr lang="zh-TW" altLang="en-US" dirty="0"/>
              <a:t>檢視紀錄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目前批次執行現況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排程執行作業只負責時</a:t>
            </a:r>
            <a:r>
              <a:rPr lang="zh-TW" altLang="en-US" dirty="0"/>
              <a:t>間</a:t>
            </a:r>
            <a:r>
              <a:rPr lang="zh-TW" altLang="en-US" dirty="0" smtClean="0"/>
              <a:t>排程與呼叫外部執行程式呢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排程只能知道執行成功或失敗，查看異常訊息無法明確知道程式內部做了哪些事情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批次程式通常都自行開發寫入執行紀錄，並透過</a:t>
            </a:r>
            <a:r>
              <a:rPr lang="en-US" altLang="zh-TW" dirty="0" smtClean="0"/>
              <a:t>AP</a:t>
            </a:r>
            <a:r>
              <a:rPr lang="zh-TW" altLang="en-US" dirty="0" smtClean="0"/>
              <a:t>開發檢視紀錄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不同專案，都會各自產生執行紀錄，檢視方式也都不一樣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檔案匯入通常有一筆異常，批次執行就停止執行，無法明確知道哪一筆哪一個欄位異常、發上異常原因，只能從錯誤訊息猜測原因。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2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0231" y="242916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排程執行作業只負責時間排程與呼叫外部執行程式呢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提共設定執行批次與作業密切結合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排程只能知道執行成功或失敗，查看異常訊息無法明確知道程式內部做了哪些事情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zh-TW" altLang="en-US" dirty="0"/>
              <a:t>：透過作業步驟執行紀錄可以查看作業執行到哪一個步驟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批次程式通常都自行開發寫入執行紀錄，並透過</a:t>
            </a:r>
            <a:r>
              <a:rPr lang="en-US" altLang="zh-TW" dirty="0"/>
              <a:t>AP</a:t>
            </a:r>
            <a:r>
              <a:rPr lang="zh-TW" altLang="en-US" dirty="0"/>
              <a:t>開發檢視</a:t>
            </a:r>
            <a:r>
              <a:rPr lang="zh-TW" altLang="en-US" dirty="0" smtClean="0"/>
              <a:t>紀錄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系統自動產生執行紀錄，無須自行開發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不同專案，都會各自產生執行紀錄，檢視方式也都</a:t>
            </a:r>
            <a:r>
              <a:rPr lang="zh-TW" altLang="en-US" dirty="0" smtClean="0"/>
              <a:t>不一樣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堤共集中式選擇登入</a:t>
            </a:r>
            <a:r>
              <a:rPr lang="en-US" altLang="zh-TW" dirty="0"/>
              <a:t>SBP</a:t>
            </a:r>
            <a:r>
              <a:rPr lang="zh-TW" altLang="en-US" dirty="0"/>
              <a:t>平台，檢視紀錄方式都一樣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檔案匯入通常有一筆異常，批次執行就停止執行，無法明確知道哪一筆哪一個欄位異常、發上異常原因，只能從錯誤訊息猜測原因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從記錄可以很明確可以知道哪一筆及那些欄位發生資料異常原因，並可明確檢視來源檔及欄位說明，方便找資料問題。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1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檢視紀錄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8084" y="1905000"/>
            <a:ext cx="9076315" cy="4368800"/>
          </a:xfrm>
        </p:spPr>
        <p:txBody>
          <a:bodyPr/>
          <a:lstStyle/>
          <a:p>
            <a:r>
              <a:rPr lang="zh-TW" altLang="en-US" dirty="0" smtClean="0"/>
              <a:t>作業：可以檢視最後執行狀況及花費多久時間</a:t>
            </a:r>
            <a:endParaRPr lang="en-US" altLang="zh-TW" dirty="0"/>
          </a:p>
          <a:p>
            <a:r>
              <a:rPr lang="zh-TW" altLang="en-US" dirty="0" smtClean="0"/>
              <a:t>作業</a:t>
            </a:r>
            <a:r>
              <a:rPr lang="zh-TW" altLang="en-US" dirty="0"/>
              <a:t>步驟</a:t>
            </a:r>
            <a:r>
              <a:rPr lang="zh-TW" altLang="en-US" dirty="0" smtClean="0"/>
              <a:t>：檢視作業做了哪些事情，每個步驟最後執行狀況及</a:t>
            </a:r>
            <a:r>
              <a:rPr lang="zh-TW" altLang="en-US" dirty="0"/>
              <a:t>花費多久時間</a:t>
            </a:r>
            <a:endParaRPr lang="en-US" altLang="zh-TW" dirty="0" smtClean="0"/>
          </a:p>
          <a:p>
            <a:r>
              <a:rPr lang="zh-TW" altLang="en-US" dirty="0" smtClean="0"/>
              <a:t>作業歷史執行紀錄：查看歷史執行紀錄</a:t>
            </a:r>
            <a:endParaRPr lang="en-US" altLang="zh-TW" dirty="0" smtClean="0"/>
          </a:p>
          <a:p>
            <a:r>
              <a:rPr lang="zh-TW" altLang="en-US" dirty="0" smtClean="0"/>
              <a:t>作業步驟處理檔案或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程式執行紀錄</a:t>
            </a:r>
            <a:r>
              <a:rPr lang="zh-TW" altLang="en-US" dirty="0"/>
              <a:t>：</a:t>
            </a:r>
            <a:r>
              <a:rPr lang="zh-TW" altLang="en-US" dirty="0" smtClean="0"/>
              <a:t>查看抓到那些檔案處理紀錄，執行狀況及</a:t>
            </a:r>
            <a:r>
              <a:rPr lang="zh-TW" altLang="en-US" dirty="0"/>
              <a:t>花費多久時間</a:t>
            </a:r>
            <a:endParaRPr lang="en-US" altLang="zh-TW" dirty="0"/>
          </a:p>
          <a:p>
            <a:r>
              <a:rPr lang="zh-TW" altLang="en-US" dirty="0" smtClean="0"/>
              <a:t>檔案</a:t>
            </a:r>
            <a:r>
              <a:rPr lang="zh-TW" altLang="en-US" dirty="0"/>
              <a:t>匯入</a:t>
            </a:r>
            <a:r>
              <a:rPr lang="zh-TW" altLang="en-US" dirty="0" smtClean="0"/>
              <a:t>資料異常失敗原因</a:t>
            </a:r>
            <a:endParaRPr lang="en-US" altLang="zh-TW" dirty="0" smtClean="0"/>
          </a:p>
          <a:p>
            <a:r>
              <a:rPr lang="zh-TW" altLang="en-US" dirty="0" smtClean="0"/>
              <a:t>檢視異常來源資料</a:t>
            </a:r>
            <a:endParaRPr lang="en-US" altLang="zh-TW" dirty="0" smtClean="0"/>
          </a:p>
          <a:p>
            <a:r>
              <a:rPr lang="zh-TW" altLang="en-US" dirty="0" smtClean="0"/>
              <a:t>檢視異常發生錯誤訊息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/>
          <a:lstStyle/>
          <a:p>
            <a:pPr algn="ctr"/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21" y="1341582"/>
            <a:ext cx="10030691" cy="4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709" y="624109"/>
            <a:ext cx="9444903" cy="130629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作業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檢視</a:t>
            </a:r>
            <a:r>
              <a:rPr lang="zh-TW" altLang="en-US" dirty="0"/>
              <a:t>作業做了哪些</a:t>
            </a:r>
            <a:r>
              <a:rPr lang="zh-TW" altLang="en-US" dirty="0" smtClean="0"/>
              <a:t>事情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26" y="1930400"/>
            <a:ext cx="10575637" cy="38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作業歷史執行</a:t>
            </a:r>
            <a:r>
              <a:rPr lang="zh-TW" altLang="en-US" dirty="0"/>
              <a:t>紀錄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437" y="1653309"/>
            <a:ext cx="9365671" cy="44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作業步驟處理</a:t>
            </a:r>
            <a:r>
              <a:rPr lang="zh-TW" altLang="en-US" dirty="0" smtClean="0"/>
              <a:t>檔案執行</a:t>
            </a:r>
            <a:r>
              <a:rPr lang="zh-TW" altLang="en-US" dirty="0"/>
              <a:t>紀錄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1484731"/>
            <a:ext cx="10654867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815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738bfa-ab61-413a-bc6b-25fa2f06df66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1147</TotalTime>
  <Words>479</Words>
  <Application>Microsoft Office PowerPoint</Application>
  <PresentationFormat>寬螢幕</PresentationFormat>
  <Paragraphs>39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到底是批次在做什麼造成跑太久或發生異常呢?</vt:lpstr>
      <vt:lpstr>摘要</vt:lpstr>
      <vt:lpstr>目前批次執行現況</vt:lpstr>
      <vt:lpstr>SBP解決方法</vt:lpstr>
      <vt:lpstr>SBP檢視紀錄</vt:lpstr>
      <vt:lpstr>作業</vt:lpstr>
      <vt:lpstr>作業步驟 檢視作業做了哪些事情</vt:lpstr>
      <vt:lpstr>作業歷史執行紀錄</vt:lpstr>
      <vt:lpstr>作業步驟處理檔案執行紀錄</vt:lpstr>
      <vt:lpstr>檔案匯入資料異常失敗原因 </vt:lpstr>
      <vt:lpstr>檢視異常來源資料 </vt:lpstr>
      <vt:lpstr>檢視異常發生錯誤訊息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340</cp:revision>
  <dcterms:created xsi:type="dcterms:W3CDTF">2016-08-04T07:30:26Z</dcterms:created>
  <dcterms:modified xsi:type="dcterms:W3CDTF">2019-03-03T04:06:23Z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