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353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志 葉" userId="df30c7a0d4e0c557" providerId="LiveId" clId="{0EFF6020-A10C-C545-BF28-F3268CF6BE5A}"/>
    <pc:docChg chg="undo custSel addSld delSld modSld">
      <pc:chgData name="俊志 葉" userId="df30c7a0d4e0c557" providerId="LiveId" clId="{0EFF6020-A10C-C545-BF28-F3268CF6BE5A}" dt="2019-02-23T00:08:39.139" v="439" actId="20577"/>
      <pc:docMkLst>
        <pc:docMk/>
      </pc:docMkLst>
      <pc:sldChg chg="modSp">
        <pc:chgData name="俊志 葉" userId="df30c7a0d4e0c557" providerId="LiveId" clId="{0EFF6020-A10C-C545-BF28-F3268CF6BE5A}" dt="2019-02-22T23:05:22.892" v="13" actId="20577"/>
        <pc:sldMkLst>
          <pc:docMk/>
          <pc:sldMk cId="2386749057" sldId="370"/>
        </pc:sldMkLst>
        <pc:spChg chg="mod">
          <ac:chgData name="俊志 葉" userId="df30c7a0d4e0c557" providerId="LiveId" clId="{0EFF6020-A10C-C545-BF28-F3268CF6BE5A}" dt="2019-02-22T23:05:22.892" v="13" actId="20577"/>
          <ac:spMkLst>
            <pc:docMk/>
            <pc:sldMk cId="2386749057" sldId="370"/>
            <ac:spMk id="3" creationId="{00000000-0000-0000-0000-000000000000}"/>
          </ac:spMkLst>
        </pc:spChg>
      </pc:sldChg>
      <pc:sldChg chg="addSp delSp modSp new">
        <pc:chgData name="俊志 葉" userId="df30c7a0d4e0c557" providerId="LiveId" clId="{0EFF6020-A10C-C545-BF28-F3268CF6BE5A}" dt="2019-02-22T23:59:35.598" v="416" actId="14100"/>
        <pc:sldMkLst>
          <pc:docMk/>
          <pc:sldMk cId="480065957" sldId="372"/>
        </pc:sldMkLst>
        <pc:spChg chg="mod">
          <ac:chgData name="俊志 葉" userId="df30c7a0d4e0c557" providerId="LiveId" clId="{0EFF6020-A10C-C545-BF28-F3268CF6BE5A}" dt="2019-02-22T23:07:21.135" v="19" actId="122"/>
          <ac:spMkLst>
            <pc:docMk/>
            <pc:sldMk cId="480065957" sldId="372"/>
            <ac:spMk id="2" creationId="{63E103FC-18CF-BB40-9570-206C9F8B979D}"/>
          </ac:spMkLst>
        </pc:spChg>
        <pc:spChg chg="del">
          <ac:chgData name="俊志 葉" userId="df30c7a0d4e0c557" providerId="LiveId" clId="{0EFF6020-A10C-C545-BF28-F3268CF6BE5A}" dt="2019-02-22T23:07:47.169" v="20" actId="3680"/>
          <ac:spMkLst>
            <pc:docMk/>
            <pc:sldMk cId="480065957" sldId="372"/>
            <ac:spMk id="3" creationId="{5D39B7D4-0A51-814A-8599-6AA31AA870A3}"/>
          </ac:spMkLst>
        </pc:spChg>
        <pc:graphicFrameChg chg="add mod ord modGraphic">
          <ac:chgData name="俊志 葉" userId="df30c7a0d4e0c557" providerId="LiveId" clId="{0EFF6020-A10C-C545-BF28-F3268CF6BE5A}" dt="2019-02-22T23:59:35.598" v="416" actId="14100"/>
          <ac:graphicFrameMkLst>
            <pc:docMk/>
            <pc:sldMk cId="480065957" sldId="372"/>
            <ac:graphicFrameMk id="4" creationId="{FC538642-A822-A44C-82CD-06DE871EFA32}"/>
          </ac:graphicFrameMkLst>
        </pc:graphicFrameChg>
      </pc:sldChg>
      <pc:sldChg chg="new del">
        <pc:chgData name="俊志 葉" userId="df30c7a0d4e0c557" providerId="LiveId" clId="{0EFF6020-A10C-C545-BF28-F3268CF6BE5A}" dt="2019-02-22T23:58:16.419" v="408" actId="2696"/>
        <pc:sldMkLst>
          <pc:docMk/>
          <pc:sldMk cId="881585949" sldId="373"/>
        </pc:sldMkLst>
      </pc:sldChg>
      <pc:sldChg chg="modSp add">
        <pc:chgData name="俊志 葉" userId="df30c7a0d4e0c557" providerId="LiveId" clId="{0EFF6020-A10C-C545-BF28-F3268CF6BE5A}" dt="2019-02-23T00:08:39.139" v="439" actId="20577"/>
        <pc:sldMkLst>
          <pc:docMk/>
          <pc:sldMk cId="3628461198" sldId="374"/>
        </pc:sldMkLst>
        <pc:graphicFrameChg chg="mod modGraphic">
          <ac:chgData name="俊志 葉" userId="df30c7a0d4e0c557" providerId="LiveId" clId="{0EFF6020-A10C-C545-BF28-F3268CF6BE5A}" dt="2019-02-23T00:08:39.139" v="439" actId="20577"/>
          <ac:graphicFrameMkLst>
            <pc:docMk/>
            <pc:sldMk cId="3628461198" sldId="374"/>
            <ac:graphicFrameMk id="4" creationId="{FC538642-A822-A44C-82CD-06DE871EFA32}"/>
          </ac:graphicFrameMkLst>
        </pc:graphicFrameChg>
      </pc:sldChg>
    </pc:docChg>
  </pc:docChgLst>
  <pc:docChgLst>
    <pc:chgData name="俊志 葉" userId="df30c7a0d4e0c557" providerId="Windows Live" clId="Web-{8432EF7D-3464-4478-A8F9-937D4781443B}"/>
    <pc:docChg chg="modSld">
      <pc:chgData name="俊志 葉" userId="df30c7a0d4e0c557" providerId="Windows Live" clId="Web-{8432EF7D-3464-4478-A8F9-937D4781443B}" dt="2019-02-21T02:58:52.437" v="881" actId="20577"/>
      <pc:docMkLst>
        <pc:docMk/>
      </pc:docMkLst>
    </pc:docChg>
  </pc:docChgLst>
  <pc:docChgLst>
    <pc:chgData name="俊志 葉" userId="df30c7a0d4e0c557" providerId="Windows Live" clId="Web-{BE4813D2-9081-4C79-820D-17C63D633836}"/>
    <pc:docChg chg="addSld modSld">
      <pc:chgData name="俊志 葉" userId="df30c7a0d4e0c557" providerId="Windows Live" clId="Web-{BE4813D2-9081-4C79-820D-17C63D633836}" dt="2019-02-21T01:28:19.838" v="247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建立資料表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簡報者：</a:t>
            </a:r>
            <a:r>
              <a:rPr lang="en-US" altLang="zh-TW" dirty="0"/>
              <a:t>F25B</a:t>
            </a:r>
            <a:r>
              <a:rPr lang="zh-TW" altLang="en-US" dirty="0"/>
              <a:t> 葉俊志</a:t>
            </a:r>
            <a:r>
              <a:rPr lang="en-US" altLang="zh-TW" dirty="0"/>
              <a:t>(JONES)</a:t>
            </a:r>
          </a:p>
          <a:p>
            <a:r>
              <a:rPr lang="zh-TW" altLang="en-US" dirty="0"/>
              <a:t>專長：批次平台暨應用開發</a:t>
            </a:r>
          </a:p>
        </p:txBody>
      </p:sp>
    </p:spTree>
    <p:extLst>
      <p:ext uri="{BB962C8B-B14F-4D97-AF65-F5344CB8AC3E}">
        <p14:creationId xmlns:p14="http://schemas.microsoft.com/office/powerpoint/2010/main" val="108456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STEP5:</a:t>
            </a:r>
            <a:r>
              <a:rPr lang="zh-TW" altLang="en-US" dirty="0"/>
              <a:t>檢視建立結果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676" y="1264555"/>
            <a:ext cx="4380497" cy="29195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343" y="1264555"/>
            <a:ext cx="4503099" cy="28179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09" y="4184073"/>
            <a:ext cx="11811000" cy="251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6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Step6:</a:t>
            </a:r>
            <a:r>
              <a:rPr lang="zh-TW" altLang="en-US" dirty="0"/>
              <a:t>執行</a:t>
            </a:r>
            <a:r>
              <a:rPr lang="en-US" altLang="zh-TW" dirty="0"/>
              <a:t>SQL</a:t>
            </a:r>
            <a:r>
              <a:rPr lang="zh-TW" altLang="en-US" dirty="0"/>
              <a:t>查詢</a:t>
            </a:r>
            <a:r>
              <a:rPr lang="en-US" altLang="zh-TW" dirty="0"/>
              <a:t>Table</a:t>
            </a:r>
            <a:r>
              <a:rPr lang="zh-TW" altLang="en-US" dirty="0"/>
              <a:t> </a:t>
            </a:r>
            <a:r>
              <a:rPr lang="en-US" altLang="zh-TW" dirty="0"/>
              <a:t>layout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795" y="3173936"/>
            <a:ext cx="8915400" cy="273205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17795" y="1517318"/>
            <a:ext cx="8915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comm</a:t>
            </a:r>
            <a:r>
              <a:rPr lang="en-US" altLang="zh-TW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vw_table_list_ext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schemaname</a:t>
            </a: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dbo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and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tablename</a:t>
            </a: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'lab3'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comm</a:t>
            </a:r>
            <a:r>
              <a:rPr lang="en-US" altLang="zh-TW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vw_table_column_list_ext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schemaname</a:t>
            </a: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dbo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and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tablename</a:t>
            </a: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'lab3'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order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by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column_id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515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SBP</a:t>
            </a:r>
            <a:r>
              <a:rPr lang="zh-TW" altLang="en-US" dirty="0" smtClean="0"/>
              <a:t>建立資料表就可以產生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我常常發現底下狀況</a:t>
            </a:r>
            <a:r>
              <a:rPr lang="zh-TW" altLang="en-US" dirty="0"/>
              <a:t>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</a:t>
            </a:r>
            <a:r>
              <a:rPr lang="zh-TW" altLang="en-US" dirty="0" smtClean="0"/>
              <a:t>常常發現別人開的資料表都沒有中文欄位說明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2.</a:t>
            </a:r>
            <a:r>
              <a:rPr lang="zh-TW" altLang="en-US" dirty="0" smtClean="0"/>
              <a:t>接收別人</a:t>
            </a:r>
            <a:r>
              <a:rPr lang="zh-TW" altLang="en-US" dirty="0"/>
              <a:t>的</a:t>
            </a:r>
            <a:r>
              <a:rPr lang="zh-TW" altLang="en-US" dirty="0" smtClean="0"/>
              <a:t>系統常常沒有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Layout</a:t>
            </a:r>
            <a:r>
              <a:rPr lang="zh-TW" altLang="en-US" dirty="0" smtClean="0"/>
              <a:t>可以參考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3.</a:t>
            </a:r>
            <a:r>
              <a:rPr lang="zh-TW" altLang="en-US" dirty="0" smtClean="0"/>
              <a:t>收到別人的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Layout</a:t>
            </a:r>
            <a:r>
              <a:rPr lang="zh-TW" altLang="en-US" dirty="0" smtClean="0"/>
              <a:t>文件通常都與資料庫內容不符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4.</a:t>
            </a:r>
            <a:r>
              <a:rPr lang="zh-TW" altLang="en-US" dirty="0" smtClean="0"/>
              <a:t>一個欄位名稱在不同資料表有不同說</a:t>
            </a:r>
            <a:r>
              <a:rPr lang="zh-TW" altLang="en-US" dirty="0"/>
              <a:t>明</a:t>
            </a:r>
            <a:endParaRPr lang="en-US" altLang="zh-TW" dirty="0" smtClean="0"/>
          </a:p>
          <a:p>
            <a:r>
              <a:rPr lang="zh-TW" altLang="en-US" dirty="0" smtClean="0"/>
              <a:t>目前</a:t>
            </a:r>
            <a:r>
              <a:rPr lang="en-US" altLang="zh-TW" dirty="0" smtClean="0"/>
              <a:t>SBP</a:t>
            </a:r>
            <a:r>
              <a:rPr lang="zh-TW" altLang="en-US" dirty="0" smtClean="0"/>
              <a:t>資料庫管理已經有解了，底下就是使用</a:t>
            </a:r>
            <a:r>
              <a:rPr lang="en-US" altLang="zh-TW" dirty="0" smtClean="0"/>
              <a:t>SBP</a:t>
            </a:r>
            <a:r>
              <a:rPr lang="zh-TW" altLang="en-US" dirty="0" smtClean="0"/>
              <a:t>的建立資料表</a:t>
            </a:r>
            <a:r>
              <a:rPr lang="zh-TW" altLang="en-US" dirty="0"/>
              <a:t>的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20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建立資料表步驟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8084" y="1905000"/>
            <a:ext cx="9076315" cy="4368800"/>
          </a:xfrm>
        </p:spPr>
        <p:txBody>
          <a:bodyPr/>
          <a:lstStyle/>
          <a:p>
            <a:r>
              <a:rPr lang="en-US" altLang="zh-TW" dirty="0"/>
              <a:t>STEP1:</a:t>
            </a:r>
            <a:r>
              <a:rPr lang="zh-TW" altLang="en-US" dirty="0"/>
              <a:t>輸入資料表名稱及資料表說明</a:t>
            </a:r>
            <a:endParaRPr lang="en-US" altLang="zh-TW" dirty="0"/>
          </a:p>
          <a:p>
            <a:r>
              <a:rPr lang="en-US" altLang="zh-TW" dirty="0"/>
              <a:t>STEP2a:</a:t>
            </a:r>
            <a:r>
              <a:rPr lang="zh-TW" altLang="en-US" dirty="0"/>
              <a:t>若</a:t>
            </a:r>
            <a:r>
              <a:rPr lang="zh-TW" altLang="en-US" dirty="0" smtClean="0"/>
              <a:t>欄位不</a:t>
            </a:r>
            <a:r>
              <a:rPr lang="zh-TW" altLang="en-US" dirty="0"/>
              <a:t>存在資料字典時，建立資料字典</a:t>
            </a:r>
            <a:endParaRPr lang="en-US" altLang="zh-TW" dirty="0"/>
          </a:p>
          <a:p>
            <a:pPr lvl="1"/>
            <a:r>
              <a:rPr lang="zh-TW" altLang="en-US" dirty="0" smtClean="0"/>
              <a:t>輸入欄位名稱、欄位說明</a:t>
            </a:r>
            <a:r>
              <a:rPr lang="zh-TW" altLang="en-US" dirty="0"/>
              <a:t>、資料型態</a:t>
            </a:r>
            <a:endParaRPr lang="en-US" altLang="zh-TW" dirty="0"/>
          </a:p>
          <a:p>
            <a:r>
              <a:rPr lang="en-US" altLang="zh-TW" dirty="0"/>
              <a:t>STEP2b:</a:t>
            </a:r>
            <a:r>
              <a:rPr lang="zh-TW" altLang="en-US" dirty="0"/>
              <a:t>若</a:t>
            </a:r>
            <a:r>
              <a:rPr lang="zh-TW" altLang="en-US" dirty="0" smtClean="0"/>
              <a:t>欄位在</a:t>
            </a:r>
            <a:r>
              <a:rPr lang="zh-TW" altLang="en-US" dirty="0"/>
              <a:t>資料字典時從資料字典選取欄位</a:t>
            </a:r>
            <a:endParaRPr lang="en-US" altLang="zh-TW" dirty="0"/>
          </a:p>
          <a:p>
            <a:r>
              <a:rPr lang="en-US" altLang="zh-TW" dirty="0"/>
              <a:t>STEP3:</a:t>
            </a:r>
            <a:r>
              <a:rPr lang="zh-TW" altLang="en-US" dirty="0"/>
              <a:t>輸入其他內容</a:t>
            </a:r>
            <a:endParaRPr lang="en-US" altLang="zh-TW" dirty="0"/>
          </a:p>
          <a:p>
            <a:pPr lvl="1"/>
            <a:r>
              <a:rPr lang="zh-TW" altLang="en-US" dirty="0"/>
              <a:t>欄位編號、主鍵、是否</a:t>
            </a:r>
            <a:r>
              <a:rPr lang="en-US" altLang="zh-TW" dirty="0"/>
              <a:t>Null(</a:t>
            </a:r>
            <a:r>
              <a:rPr lang="zh-TW" altLang="en-US" dirty="0"/>
              <a:t>空值</a:t>
            </a:r>
            <a:r>
              <a:rPr lang="en-US" altLang="zh-TW" dirty="0"/>
              <a:t>)</a:t>
            </a:r>
            <a:r>
              <a:rPr lang="zh-TW" altLang="en-US" dirty="0"/>
              <a:t>、預設值、計算欄位、是否自動累加</a:t>
            </a:r>
            <a:r>
              <a:rPr lang="en-US" altLang="zh-TW" dirty="0"/>
              <a:t>(Identity)</a:t>
            </a:r>
            <a:r>
              <a:rPr lang="zh-TW" altLang="en-US" dirty="0"/>
              <a:t>、備註說明</a:t>
            </a:r>
            <a:endParaRPr lang="en-US" altLang="zh-TW" dirty="0"/>
          </a:p>
          <a:p>
            <a:r>
              <a:rPr lang="zh-TW" altLang="en-US" dirty="0"/>
              <a:t>跳回步驟</a:t>
            </a:r>
            <a:r>
              <a:rPr lang="en-US" altLang="zh-TW" dirty="0"/>
              <a:t>2</a:t>
            </a:r>
            <a:r>
              <a:rPr lang="zh-TW" altLang="en-US" dirty="0"/>
              <a:t>，直到所有欄位建立完畢</a:t>
            </a:r>
            <a:endParaRPr lang="en-US" altLang="zh-TW" dirty="0"/>
          </a:p>
          <a:p>
            <a:r>
              <a:rPr lang="en-US" altLang="zh-TW" dirty="0"/>
              <a:t>STEP4:</a:t>
            </a:r>
            <a:r>
              <a:rPr lang="zh-TW" altLang="en-US" dirty="0"/>
              <a:t>產生建立</a:t>
            </a:r>
            <a:r>
              <a:rPr lang="en-US" altLang="zh-TW" dirty="0"/>
              <a:t>SQL</a:t>
            </a:r>
            <a:r>
              <a:rPr lang="zh-TW" altLang="en-US" dirty="0"/>
              <a:t>語法，並執行</a:t>
            </a:r>
            <a:endParaRPr lang="en-US" altLang="zh-TW" dirty="0"/>
          </a:p>
          <a:p>
            <a:r>
              <a:rPr lang="en-US" altLang="zh-TW" dirty="0"/>
              <a:t>STEP5:</a:t>
            </a:r>
            <a:r>
              <a:rPr lang="zh-TW" altLang="en-US" dirty="0"/>
              <a:t>檢視建立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r>
              <a:rPr lang="en-US" altLang="zh-TW" dirty="0" smtClean="0"/>
              <a:t>STEP6: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layout</a:t>
            </a:r>
          </a:p>
          <a:p>
            <a:endParaRPr lang="en-US" altLang="zh-TW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0205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STEP1:</a:t>
            </a:r>
            <a:r>
              <a:rPr lang="zh-TW" altLang="en-US" dirty="0"/>
              <a:t>輸入資料表名稱及資料表說明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17" y="1570182"/>
            <a:ext cx="4568587" cy="3962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53" y="1570182"/>
            <a:ext cx="4621665" cy="3945177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5405374" y="30667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6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8364" y="624110"/>
            <a:ext cx="10396249" cy="1280890"/>
          </a:xfrm>
        </p:spPr>
        <p:txBody>
          <a:bodyPr>
            <a:normAutofit/>
          </a:bodyPr>
          <a:lstStyle/>
          <a:p>
            <a:r>
              <a:rPr lang="en-US" altLang="zh-TW" dirty="0"/>
              <a:t>STEP2a:</a:t>
            </a:r>
            <a:r>
              <a:rPr lang="zh-TW" altLang="en-US" dirty="0" smtClean="0"/>
              <a:t>若欄位不</a:t>
            </a:r>
            <a:r>
              <a:rPr lang="zh-TW" altLang="en-US" dirty="0"/>
              <a:t>存在資料字典時，建立</a:t>
            </a:r>
            <a:r>
              <a:rPr lang="zh-TW" altLang="en-US" dirty="0" smtClean="0"/>
              <a:t>資料字典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1505095"/>
            <a:ext cx="4365505" cy="37782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36" y="1505095"/>
            <a:ext cx="5631336" cy="403895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473869" y="3528291"/>
            <a:ext cx="649840" cy="31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10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6655" y="624110"/>
            <a:ext cx="9407957" cy="128089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STEP2b:</a:t>
            </a:r>
            <a:r>
              <a:rPr lang="zh-TW" altLang="en-US" dirty="0"/>
              <a:t>若欄位在資料字典時從資料字典選取欄位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4" y="1674091"/>
            <a:ext cx="5003263" cy="40389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5" y="1674091"/>
            <a:ext cx="5387958" cy="4099915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792290" y="3417455"/>
            <a:ext cx="553092" cy="276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9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STEP3:</a:t>
            </a:r>
            <a:r>
              <a:rPr lang="zh-TW" altLang="en-US" dirty="0"/>
              <a:t>輸入其他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770" y="1747982"/>
            <a:ext cx="5713648" cy="37782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545" y="1264555"/>
            <a:ext cx="4708759" cy="4415809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6419273" y="3334327"/>
            <a:ext cx="692727" cy="415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29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跳回步驟</a:t>
            </a:r>
            <a:r>
              <a:rPr lang="en-US" altLang="zh-TW" dirty="0"/>
              <a:t>2</a:t>
            </a:r>
            <a:r>
              <a:rPr lang="zh-TW" altLang="en-US" dirty="0"/>
              <a:t>，直到所有欄位建立完畢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027" y="1801091"/>
            <a:ext cx="584580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2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STEP4:</a:t>
            </a:r>
            <a:r>
              <a:rPr lang="zh-TW" altLang="en-US"/>
              <a:t>產生建立</a:t>
            </a:r>
            <a:r>
              <a:rPr lang="en-US" altLang="zh-TW"/>
              <a:t>SQL</a:t>
            </a:r>
            <a:r>
              <a:rPr lang="zh-TW" altLang="en-US"/>
              <a:t>語法，並執行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264555"/>
            <a:ext cx="4114800" cy="530863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612" y="1264555"/>
            <a:ext cx="3516424" cy="512108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487" y="1264555"/>
            <a:ext cx="27051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1086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964E7A4E25A08488656A6EEEDDF7869" ma:contentTypeVersion="2" ma:contentTypeDescription="新建文档。" ma:contentTypeScope="" ma:versionID="ace0dbc2cc61c97c5fa341079b6423f8">
  <xsd:schema xmlns:xsd="http://www.w3.org/2001/XMLSchema" xmlns:xs="http://www.w3.org/2001/XMLSchema" xmlns:p="http://schemas.microsoft.com/office/2006/metadata/properties" xmlns:ns2="dc738bfa-ab61-413a-bc6b-25fa2f06df66" targetNamespace="http://schemas.microsoft.com/office/2006/metadata/properties" ma:root="true" ma:fieldsID="bbe8bc5938ddde51795bab9fc4296284" ns2:_="">
    <xsd:import namespace="dc738bfa-ab61-413a-bc6b-25fa2f06df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38bfa-ab61-413a-bc6b-25fa2f06df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1D41D7-D620-47ED-9083-E82B404CBF3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c738bfa-ab61-413a-bc6b-25fa2f06df6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0B6D94-1075-46DD-A7F9-E0378052183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c738bfa-ab61-413a-bc6b-25fa2f06df66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FB4CD9D-3BC1-42A3-A468-E8D0B0337B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781</TotalTime>
  <Words>312</Words>
  <Application>Microsoft Office PowerPoint</Application>
  <PresentationFormat>寬螢幕</PresentationFormat>
  <Paragraphs>34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細明體</vt:lpstr>
      <vt:lpstr>微軟正黑體</vt:lpstr>
      <vt:lpstr>Arial</vt:lpstr>
      <vt:lpstr>Century Gothic</vt:lpstr>
      <vt:lpstr>Wingdings 3</vt:lpstr>
      <vt:lpstr>絲縷</vt:lpstr>
      <vt:lpstr>建立資料表</vt:lpstr>
      <vt:lpstr>透過SBP建立資料表就可以產生Table Layout</vt:lpstr>
      <vt:lpstr>建立資料表步驟</vt:lpstr>
      <vt:lpstr>STEP1:輸入資料表名稱及資料表說明 </vt:lpstr>
      <vt:lpstr>STEP2a:若欄位不存在資料字典時，建立資料字典 </vt:lpstr>
      <vt:lpstr>STEP2b:若欄位在資料字典時從資料字典選取欄位 </vt:lpstr>
      <vt:lpstr>STEP3:輸入其他內容</vt:lpstr>
      <vt:lpstr>跳回步驟2，直到所有欄位建立完畢</vt:lpstr>
      <vt:lpstr>STEP4:產生建立SQL語法，並執行</vt:lpstr>
      <vt:lpstr>STEP5:檢視建立結果 </vt:lpstr>
      <vt:lpstr>Step6:執行SQL查詢Table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SBP平台</dc:title>
  <dc:creator>葉俊志</dc:creator>
  <cp:lastModifiedBy>俊志 葉</cp:lastModifiedBy>
  <cp:revision>314</cp:revision>
  <dcterms:created xsi:type="dcterms:W3CDTF">2016-08-04T07:30:26Z</dcterms:created>
  <dcterms:modified xsi:type="dcterms:W3CDTF">2019-02-25T15:10:22Z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0x010100D964E7A4E25A08488656A6EEEDDF7869</vt:lpwstr>
  </property>
</Properties>
</file>