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353" r:id="rId6"/>
    <p:sldId id="343" r:id="rId7"/>
    <p:sldId id="361" r:id="rId8"/>
    <p:sldId id="354" r:id="rId9"/>
    <p:sldId id="355" r:id="rId10"/>
    <p:sldId id="356" r:id="rId11"/>
    <p:sldId id="357" r:id="rId12"/>
    <p:sldId id="358" r:id="rId13"/>
    <p:sldId id="359" r:id="rId14"/>
    <p:sldId id="3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志 葉" userId="df30c7a0d4e0c557" providerId="LiveId" clId="{0EFF6020-A10C-C545-BF28-F3268CF6BE5A}"/>
    <pc:docChg chg="undo custSel addSld delSld modSld">
      <pc:chgData name="俊志 葉" userId="df30c7a0d4e0c557" providerId="LiveId" clId="{0EFF6020-A10C-C545-BF28-F3268CF6BE5A}" dt="2019-02-23T00:08:39.139" v="439" actId="20577"/>
      <pc:docMkLst>
        <pc:docMk/>
      </pc:docMkLst>
      <pc:sldChg chg="modSp">
        <pc:chgData name="俊志 葉" userId="df30c7a0d4e0c557" providerId="LiveId" clId="{0EFF6020-A10C-C545-BF28-F3268CF6BE5A}" dt="2019-02-22T23:05:22.892" v="13" actId="20577"/>
        <pc:sldMkLst>
          <pc:docMk/>
          <pc:sldMk cId="2386749057" sldId="370"/>
        </pc:sldMkLst>
        <pc:spChg chg="mod">
          <ac:chgData name="俊志 葉" userId="df30c7a0d4e0c557" providerId="LiveId" clId="{0EFF6020-A10C-C545-BF28-F3268CF6BE5A}" dt="2019-02-22T23:05:22.892" v="13" actId="20577"/>
          <ac:spMkLst>
            <pc:docMk/>
            <pc:sldMk cId="2386749057" sldId="370"/>
            <ac:spMk id="3" creationId="{00000000-0000-0000-0000-000000000000}"/>
          </ac:spMkLst>
        </pc:spChg>
      </pc:sldChg>
      <pc:sldChg chg="addSp delSp modSp new">
        <pc:chgData name="俊志 葉" userId="df30c7a0d4e0c557" providerId="LiveId" clId="{0EFF6020-A10C-C545-BF28-F3268CF6BE5A}" dt="2019-02-22T23:59:35.598" v="416" actId="14100"/>
        <pc:sldMkLst>
          <pc:docMk/>
          <pc:sldMk cId="480065957" sldId="372"/>
        </pc:sldMkLst>
        <pc:spChg chg="mod">
          <ac:chgData name="俊志 葉" userId="df30c7a0d4e0c557" providerId="LiveId" clId="{0EFF6020-A10C-C545-BF28-F3268CF6BE5A}" dt="2019-02-22T23:07:21.135" v="19" actId="122"/>
          <ac:spMkLst>
            <pc:docMk/>
            <pc:sldMk cId="480065957" sldId="372"/>
            <ac:spMk id="2" creationId="{63E103FC-18CF-BB40-9570-206C9F8B979D}"/>
          </ac:spMkLst>
        </pc:spChg>
        <pc:spChg chg="del">
          <ac:chgData name="俊志 葉" userId="df30c7a0d4e0c557" providerId="LiveId" clId="{0EFF6020-A10C-C545-BF28-F3268CF6BE5A}" dt="2019-02-22T23:07:47.169" v="20" actId="3680"/>
          <ac:spMkLst>
            <pc:docMk/>
            <pc:sldMk cId="480065957" sldId="372"/>
            <ac:spMk id="3" creationId="{5D39B7D4-0A51-814A-8599-6AA31AA870A3}"/>
          </ac:spMkLst>
        </pc:spChg>
        <pc:graphicFrameChg chg="add mod ord modGraphic">
          <ac:chgData name="俊志 葉" userId="df30c7a0d4e0c557" providerId="LiveId" clId="{0EFF6020-A10C-C545-BF28-F3268CF6BE5A}" dt="2019-02-22T23:59:35.598" v="416" actId="14100"/>
          <ac:graphicFrameMkLst>
            <pc:docMk/>
            <pc:sldMk cId="480065957" sldId="372"/>
            <ac:graphicFrameMk id="4" creationId="{FC538642-A822-A44C-82CD-06DE871EFA32}"/>
          </ac:graphicFrameMkLst>
        </pc:graphicFrameChg>
      </pc:sldChg>
      <pc:sldChg chg="new del">
        <pc:chgData name="俊志 葉" userId="df30c7a0d4e0c557" providerId="LiveId" clId="{0EFF6020-A10C-C545-BF28-F3268CF6BE5A}" dt="2019-02-22T23:58:16.419" v="408" actId="2696"/>
        <pc:sldMkLst>
          <pc:docMk/>
          <pc:sldMk cId="881585949" sldId="373"/>
        </pc:sldMkLst>
      </pc:sldChg>
      <pc:sldChg chg="modSp add">
        <pc:chgData name="俊志 葉" userId="df30c7a0d4e0c557" providerId="LiveId" clId="{0EFF6020-A10C-C545-BF28-F3268CF6BE5A}" dt="2019-02-23T00:08:39.139" v="439" actId="20577"/>
        <pc:sldMkLst>
          <pc:docMk/>
          <pc:sldMk cId="3628461198" sldId="374"/>
        </pc:sldMkLst>
        <pc:graphicFrameChg chg="mod modGraphic">
          <ac:chgData name="俊志 葉" userId="df30c7a0d4e0c557" providerId="LiveId" clId="{0EFF6020-A10C-C545-BF28-F3268CF6BE5A}" dt="2019-02-23T00:08:39.139" v="439" actId="20577"/>
          <ac:graphicFrameMkLst>
            <pc:docMk/>
            <pc:sldMk cId="3628461198" sldId="374"/>
            <ac:graphicFrameMk id="4" creationId="{FC538642-A822-A44C-82CD-06DE871EFA32}"/>
          </ac:graphicFrameMkLst>
        </pc:graphicFrameChg>
      </pc:sldChg>
    </pc:docChg>
  </pc:docChgLst>
  <pc:docChgLst>
    <pc:chgData name="俊志 葉" userId="df30c7a0d4e0c557" providerId="Windows Live" clId="Web-{8432EF7D-3464-4478-A8F9-937D4781443B}"/>
    <pc:docChg chg="modSld">
      <pc:chgData name="俊志 葉" userId="df30c7a0d4e0c557" providerId="Windows Live" clId="Web-{8432EF7D-3464-4478-A8F9-937D4781443B}" dt="2019-02-21T02:58:52.437" v="881" actId="20577"/>
      <pc:docMkLst>
        <pc:docMk/>
      </pc:docMkLst>
    </pc:docChg>
  </pc:docChgLst>
  <pc:docChgLst>
    <pc:chgData name="俊志 葉" userId="df30c7a0d4e0c557" providerId="Windows Live" clId="Web-{BE4813D2-9081-4C79-820D-17C63D633836}"/>
    <pc:docChg chg="addSld modSld">
      <pc:chgData name="俊志 葉" userId="df30c7a0d4e0c557" providerId="Windows Live" clId="Web-{BE4813D2-9081-4C79-820D-17C63D633836}" dt="2019-02-21T01:28:19.838" v="247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檢視作業執行紀錄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簡報者：</a:t>
            </a:r>
            <a:r>
              <a:rPr lang="en-US" altLang="zh-TW" dirty="0"/>
              <a:t>F25B</a:t>
            </a:r>
            <a:r>
              <a:rPr lang="zh-TW" altLang="en-US" dirty="0"/>
              <a:t> 葉俊志</a:t>
            </a:r>
            <a:r>
              <a:rPr lang="en-US" altLang="zh-TW" dirty="0"/>
              <a:t>(JONES)</a:t>
            </a:r>
          </a:p>
          <a:p>
            <a:r>
              <a:rPr lang="zh-TW" altLang="en-US" dirty="0"/>
              <a:t>專長：批次平台暨應用開發</a:t>
            </a:r>
          </a:p>
        </p:txBody>
      </p:sp>
    </p:spTree>
    <p:extLst>
      <p:ext uri="{BB962C8B-B14F-4D97-AF65-F5344CB8AC3E}">
        <p14:creationId xmlns:p14="http://schemas.microsoft.com/office/powerpoint/2010/main" val="1084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檢視異常來源資料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14" y="1720994"/>
            <a:ext cx="59817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檢視異常發生錯誤訊息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177" y="1511096"/>
            <a:ext cx="592125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到底是批次在做什麼造成跑太久或發生異常呢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各位是否常常發現底下狀況呢</a:t>
            </a:r>
            <a:r>
              <a:rPr lang="en-US" altLang="zh-TW" dirty="0" smtClean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排程執行作業只負責</a:t>
            </a:r>
            <a:r>
              <a:rPr lang="zh-TW" altLang="en-US" dirty="0" smtClean="0"/>
              <a:t>時</a:t>
            </a:r>
            <a:r>
              <a:rPr lang="zh-TW" altLang="en-US" dirty="0"/>
              <a:t>間</a:t>
            </a:r>
            <a:r>
              <a:rPr lang="zh-TW" altLang="en-US" dirty="0" smtClean="0"/>
              <a:t>排程與呼叫外部執行程式呢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排程只能知道執行</a:t>
            </a:r>
            <a:r>
              <a:rPr lang="zh-TW" altLang="en-US" dirty="0" smtClean="0"/>
              <a:t>成功或失敗，查看</a:t>
            </a:r>
            <a:r>
              <a:rPr lang="zh-TW" altLang="en-US" dirty="0" smtClean="0"/>
              <a:t>異常訊息無法明確知道程式內部做了哪些事情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批次</a:t>
            </a:r>
            <a:r>
              <a:rPr lang="zh-TW" altLang="en-US" dirty="0" smtClean="0"/>
              <a:t>程式通常都自行開發寫入執行紀錄，並透過</a:t>
            </a:r>
            <a:r>
              <a:rPr lang="en-US" altLang="zh-TW" dirty="0" smtClean="0"/>
              <a:t>AP</a:t>
            </a:r>
            <a:r>
              <a:rPr lang="zh-TW" altLang="en-US" dirty="0" smtClean="0"/>
              <a:t>開發檢視紀錄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4.</a:t>
            </a:r>
            <a:r>
              <a:rPr lang="zh-TW" altLang="en-US" dirty="0" smtClean="0"/>
              <a:t>不同專案，都會各自產生執行紀錄，檢視方式也都不一樣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5.</a:t>
            </a:r>
            <a:r>
              <a:rPr lang="zh-TW" altLang="en-US" dirty="0" smtClean="0"/>
              <a:t>檔案匯入通常有一筆異常，批次執行就停止執行，無法明確知道哪一筆哪一個欄位異常、發上異常原因，只能從錯誤訊息猜測原因。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20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SBP</a:t>
            </a:r>
            <a:r>
              <a:rPr lang="zh-TW" altLang="en-US" dirty="0" smtClean="0"/>
              <a:t>檢視紀錄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8084" y="1905000"/>
            <a:ext cx="9076315" cy="4368800"/>
          </a:xfrm>
        </p:spPr>
        <p:txBody>
          <a:bodyPr/>
          <a:lstStyle/>
          <a:p>
            <a:r>
              <a:rPr lang="zh-TW" altLang="en-US" dirty="0" smtClean="0"/>
              <a:t>作業：可以檢視最後執行狀況及花費多久時間</a:t>
            </a:r>
            <a:endParaRPr lang="en-US" altLang="zh-TW" dirty="0"/>
          </a:p>
          <a:p>
            <a:r>
              <a:rPr lang="zh-TW" altLang="en-US" dirty="0" smtClean="0"/>
              <a:t>作業</a:t>
            </a:r>
            <a:r>
              <a:rPr lang="zh-TW" altLang="en-US" dirty="0"/>
              <a:t>步驟</a:t>
            </a:r>
            <a:r>
              <a:rPr lang="zh-TW" altLang="en-US" dirty="0" smtClean="0"/>
              <a:t>：檢視作業做了哪些事情，每個步驟最後執行狀況及</a:t>
            </a:r>
            <a:r>
              <a:rPr lang="zh-TW" altLang="en-US" dirty="0"/>
              <a:t>花費多久時間</a:t>
            </a:r>
            <a:endParaRPr lang="en-US" altLang="zh-TW" dirty="0" smtClean="0"/>
          </a:p>
          <a:p>
            <a:r>
              <a:rPr lang="zh-TW" altLang="en-US" dirty="0" smtClean="0"/>
              <a:t>作業歷史執行紀錄：查看歷史執行紀錄</a:t>
            </a:r>
            <a:endParaRPr lang="en-US" altLang="zh-TW" dirty="0" smtClean="0"/>
          </a:p>
          <a:p>
            <a:r>
              <a:rPr lang="zh-TW" altLang="en-US" dirty="0" smtClean="0"/>
              <a:t>作業步驟處理檔案或</a:t>
            </a:r>
            <a:r>
              <a:rPr lang="en-US" altLang="zh-TW" dirty="0" smtClean="0"/>
              <a:t>SQL</a:t>
            </a:r>
            <a:r>
              <a:rPr lang="zh-TW" altLang="en-US" dirty="0" smtClean="0"/>
              <a:t>程式執行紀錄</a:t>
            </a:r>
            <a:r>
              <a:rPr lang="zh-TW" altLang="en-US" dirty="0"/>
              <a:t>：</a:t>
            </a:r>
            <a:r>
              <a:rPr lang="zh-TW" altLang="en-US" dirty="0" smtClean="0"/>
              <a:t>查看抓到那些檔案處理紀錄，執行狀況及</a:t>
            </a:r>
            <a:r>
              <a:rPr lang="zh-TW" altLang="en-US" dirty="0"/>
              <a:t>花費多久時間</a:t>
            </a:r>
            <a:endParaRPr lang="en-US" altLang="zh-TW" dirty="0"/>
          </a:p>
          <a:p>
            <a:r>
              <a:rPr lang="zh-TW" altLang="en-US" dirty="0" smtClean="0"/>
              <a:t>檔案</a:t>
            </a:r>
            <a:r>
              <a:rPr lang="zh-TW" altLang="en-US" dirty="0"/>
              <a:t>匯入</a:t>
            </a:r>
            <a:r>
              <a:rPr lang="zh-TW" altLang="en-US" dirty="0" smtClean="0"/>
              <a:t>資料異常</a:t>
            </a:r>
            <a:r>
              <a:rPr lang="zh-TW" altLang="en-US" dirty="0" smtClean="0"/>
              <a:t>失敗原因</a:t>
            </a:r>
            <a:endParaRPr lang="en-US" altLang="zh-TW" dirty="0" smtClean="0"/>
          </a:p>
          <a:p>
            <a:r>
              <a:rPr lang="zh-TW" altLang="en-US" dirty="0" smtClean="0"/>
              <a:t>檢視異常來源資料</a:t>
            </a:r>
            <a:endParaRPr lang="en-US" altLang="zh-TW" dirty="0" smtClean="0"/>
          </a:p>
          <a:p>
            <a:r>
              <a:rPr lang="zh-TW" altLang="en-US" dirty="0" smtClean="0"/>
              <a:t>檢視異常發生錯誤訊息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0205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SBP</a:t>
            </a:r>
            <a:r>
              <a:rPr lang="zh-TW" altLang="en-US" dirty="0"/>
              <a:t>提</a:t>
            </a:r>
            <a:r>
              <a:rPr lang="zh-TW" altLang="en-US" dirty="0" smtClean="0"/>
              <a:t>共解決</a:t>
            </a:r>
            <a:r>
              <a:rPr lang="zh-TW" altLang="en-US" dirty="0"/>
              <a:t>以上</a:t>
            </a:r>
            <a:r>
              <a:rPr lang="zh-TW" altLang="en-US" dirty="0" smtClean="0"/>
              <a:t>問題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1067" y="1431637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排程執行作業只負責時間排程與呼叫外部執行程式呢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提共設定執行批次與作業密切結合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排程只能知道執行成功或失敗，查看異常訊息無法明確知道程式內部做了哪些事情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zh-TW" altLang="en-US" dirty="0"/>
              <a:t>：透過作業步驟執行紀錄可以查看作業執行到哪一個步驟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批次程式通常都自行開發寫入執行紀錄，並透過</a:t>
            </a:r>
            <a:r>
              <a:rPr lang="en-US" altLang="zh-TW" dirty="0"/>
              <a:t>AP</a:t>
            </a:r>
            <a:r>
              <a:rPr lang="zh-TW" altLang="en-US" dirty="0"/>
              <a:t>開發檢視</a:t>
            </a:r>
            <a:r>
              <a:rPr lang="zh-TW" altLang="en-US" dirty="0" smtClean="0"/>
              <a:t>紀錄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系統自動產生執行紀錄，無須自行開發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不同專案，都會各自產生執行紀錄，檢視方式也都</a:t>
            </a:r>
            <a:r>
              <a:rPr lang="zh-TW" altLang="en-US" dirty="0" smtClean="0"/>
              <a:t>不一樣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堤共集中式選擇登入</a:t>
            </a:r>
            <a:r>
              <a:rPr lang="en-US" altLang="zh-TW" dirty="0"/>
              <a:t>SBP</a:t>
            </a:r>
            <a:r>
              <a:rPr lang="zh-TW" altLang="en-US" dirty="0"/>
              <a:t>平台，檢視紀錄方式都一樣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檔案匯入通常有一筆異常，批次執行就停止執行，無法明確知道哪一筆哪一個欄位異常、發上異常原因，只能從錯誤訊息猜測原因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en-US" altLang="zh-TW" dirty="0" smtClean="0"/>
              <a:t>SBP</a:t>
            </a:r>
            <a:r>
              <a:rPr lang="en-US" altLang="zh-TW" dirty="0"/>
              <a:t>:</a:t>
            </a:r>
            <a:r>
              <a:rPr lang="zh-TW" altLang="en-US" dirty="0"/>
              <a:t>從記錄可以很明確可以知道哪一筆及那些欄位發生資料異常原因，並可明確檢視來源檔及欄位說明，方便找資料問題。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16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235"/>
          </a:xfrm>
        </p:spPr>
        <p:txBody>
          <a:bodyPr/>
          <a:lstStyle/>
          <a:p>
            <a:pPr algn="ctr"/>
            <a:r>
              <a:rPr lang="zh-TW" altLang="en-US" dirty="0" smtClean="0"/>
              <a:t>作業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21" y="1341582"/>
            <a:ext cx="10030691" cy="40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709" y="624109"/>
            <a:ext cx="9444903" cy="130629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作業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檢視</a:t>
            </a:r>
            <a:r>
              <a:rPr lang="zh-TW" altLang="en-US" dirty="0"/>
              <a:t>作業做了哪些</a:t>
            </a:r>
            <a:r>
              <a:rPr lang="zh-TW" altLang="en-US" dirty="0" smtClean="0"/>
              <a:t>事情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26" y="1930400"/>
            <a:ext cx="10575637" cy="38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作業歷史執行</a:t>
            </a:r>
            <a:r>
              <a:rPr lang="zh-TW" altLang="en-US" dirty="0"/>
              <a:t>紀錄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437" y="1653309"/>
            <a:ext cx="9365671" cy="441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作業步驟處理</a:t>
            </a:r>
            <a:r>
              <a:rPr lang="zh-TW" altLang="en-US" dirty="0" smtClean="0"/>
              <a:t>檔案執行</a:t>
            </a:r>
            <a:r>
              <a:rPr lang="zh-TW" altLang="en-US" dirty="0"/>
              <a:t>紀錄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1484731"/>
            <a:ext cx="10654867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8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檔案匯入資料異常失敗原因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0" y="1514042"/>
            <a:ext cx="10085243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8161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964E7A4E25A08488656A6EEEDDF7869" ma:contentTypeVersion="2" ma:contentTypeDescription="新建文档。" ma:contentTypeScope="" ma:versionID="ace0dbc2cc61c97c5fa341079b6423f8">
  <xsd:schema xmlns:xsd="http://www.w3.org/2001/XMLSchema" xmlns:xs="http://www.w3.org/2001/XMLSchema" xmlns:p="http://schemas.microsoft.com/office/2006/metadata/properties" xmlns:ns2="dc738bfa-ab61-413a-bc6b-25fa2f06df66" targetNamespace="http://schemas.microsoft.com/office/2006/metadata/properties" ma:root="true" ma:fieldsID="bbe8bc5938ddde51795bab9fc4296284" ns2:_="">
    <xsd:import namespace="dc738bfa-ab61-413a-bc6b-25fa2f06d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8bfa-ab61-413a-bc6b-25fa2f06d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1D41D7-D620-47ED-9083-E82B404CBF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738bfa-ab61-413a-bc6b-25fa2f06df6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0B6D94-1075-46DD-A7F9-E0378052183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c738bfa-ab61-413a-bc6b-25fa2f06df6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B4CD9D-3BC1-42A3-A468-E8D0B0337B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1139</TotalTime>
  <Words>479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檢視作業執行紀錄</vt:lpstr>
      <vt:lpstr>到底是批次在做什麼造成跑太久或發生異常呢?</vt:lpstr>
      <vt:lpstr>SBP檢視紀錄</vt:lpstr>
      <vt:lpstr>SBP提共解決以上問題 </vt:lpstr>
      <vt:lpstr>作業</vt:lpstr>
      <vt:lpstr>作業步驟 檢視作業做了哪些事情</vt:lpstr>
      <vt:lpstr>作業歷史執行紀錄</vt:lpstr>
      <vt:lpstr>作業步驟處理檔案執行紀錄</vt:lpstr>
      <vt:lpstr>檔案匯入資料異常失敗原因 </vt:lpstr>
      <vt:lpstr>檢視異常來源資料 </vt:lpstr>
      <vt:lpstr>檢視異常發生錯誤訊息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SBP平台</dc:title>
  <dc:creator>葉俊志</dc:creator>
  <cp:lastModifiedBy>俊志 葉</cp:lastModifiedBy>
  <cp:revision>338</cp:revision>
  <dcterms:created xsi:type="dcterms:W3CDTF">2016-08-04T07:30:26Z</dcterms:created>
  <dcterms:modified xsi:type="dcterms:W3CDTF">2019-02-28T06:44:57Z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0x010100D964E7A4E25A08488656A6EEEDDF7869</vt:lpwstr>
  </property>
</Properties>
</file>