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353" r:id="rId6"/>
    <p:sldId id="343" r:id="rId7"/>
    <p:sldId id="344" r:id="rId8"/>
    <p:sldId id="354" r:id="rId9"/>
    <p:sldId id="355" r:id="rId10"/>
    <p:sldId id="35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俊志 葉" userId="df30c7a0d4e0c557" providerId="LiveId" clId="{0EFF6020-A10C-C545-BF28-F3268CF6BE5A}"/>
    <pc:docChg chg="undo custSel addSld delSld modSld">
      <pc:chgData name="俊志 葉" userId="df30c7a0d4e0c557" providerId="LiveId" clId="{0EFF6020-A10C-C545-BF28-F3268CF6BE5A}" dt="2019-02-23T00:08:39.139" v="439" actId="20577"/>
      <pc:docMkLst>
        <pc:docMk/>
      </pc:docMkLst>
      <pc:sldChg chg="modSp">
        <pc:chgData name="俊志 葉" userId="df30c7a0d4e0c557" providerId="LiveId" clId="{0EFF6020-A10C-C545-BF28-F3268CF6BE5A}" dt="2019-02-22T23:05:22.892" v="13" actId="20577"/>
        <pc:sldMkLst>
          <pc:docMk/>
          <pc:sldMk cId="2386749057" sldId="370"/>
        </pc:sldMkLst>
        <pc:spChg chg="mod">
          <ac:chgData name="俊志 葉" userId="df30c7a0d4e0c557" providerId="LiveId" clId="{0EFF6020-A10C-C545-BF28-F3268CF6BE5A}" dt="2019-02-22T23:05:22.892" v="13" actId="20577"/>
          <ac:spMkLst>
            <pc:docMk/>
            <pc:sldMk cId="2386749057" sldId="370"/>
            <ac:spMk id="3" creationId="{00000000-0000-0000-0000-000000000000}"/>
          </ac:spMkLst>
        </pc:spChg>
      </pc:sldChg>
      <pc:sldChg chg="addSp delSp modSp new">
        <pc:chgData name="俊志 葉" userId="df30c7a0d4e0c557" providerId="LiveId" clId="{0EFF6020-A10C-C545-BF28-F3268CF6BE5A}" dt="2019-02-22T23:59:35.598" v="416" actId="14100"/>
        <pc:sldMkLst>
          <pc:docMk/>
          <pc:sldMk cId="480065957" sldId="372"/>
        </pc:sldMkLst>
        <pc:spChg chg="mod">
          <ac:chgData name="俊志 葉" userId="df30c7a0d4e0c557" providerId="LiveId" clId="{0EFF6020-A10C-C545-BF28-F3268CF6BE5A}" dt="2019-02-22T23:07:21.135" v="19" actId="122"/>
          <ac:spMkLst>
            <pc:docMk/>
            <pc:sldMk cId="480065957" sldId="372"/>
            <ac:spMk id="2" creationId="{63E103FC-18CF-BB40-9570-206C9F8B979D}"/>
          </ac:spMkLst>
        </pc:spChg>
        <pc:spChg chg="del">
          <ac:chgData name="俊志 葉" userId="df30c7a0d4e0c557" providerId="LiveId" clId="{0EFF6020-A10C-C545-BF28-F3268CF6BE5A}" dt="2019-02-22T23:07:47.169" v="20" actId="3680"/>
          <ac:spMkLst>
            <pc:docMk/>
            <pc:sldMk cId="480065957" sldId="372"/>
            <ac:spMk id="3" creationId="{5D39B7D4-0A51-814A-8599-6AA31AA870A3}"/>
          </ac:spMkLst>
        </pc:spChg>
        <pc:graphicFrameChg chg="add mod ord modGraphic">
          <ac:chgData name="俊志 葉" userId="df30c7a0d4e0c557" providerId="LiveId" clId="{0EFF6020-A10C-C545-BF28-F3268CF6BE5A}" dt="2019-02-22T23:59:35.598" v="416" actId="14100"/>
          <ac:graphicFrameMkLst>
            <pc:docMk/>
            <pc:sldMk cId="480065957" sldId="372"/>
            <ac:graphicFrameMk id="4" creationId="{FC538642-A822-A44C-82CD-06DE871EFA32}"/>
          </ac:graphicFrameMkLst>
        </pc:graphicFrameChg>
      </pc:sldChg>
      <pc:sldChg chg="new del">
        <pc:chgData name="俊志 葉" userId="df30c7a0d4e0c557" providerId="LiveId" clId="{0EFF6020-A10C-C545-BF28-F3268CF6BE5A}" dt="2019-02-22T23:58:16.419" v="408" actId="2696"/>
        <pc:sldMkLst>
          <pc:docMk/>
          <pc:sldMk cId="881585949" sldId="373"/>
        </pc:sldMkLst>
      </pc:sldChg>
      <pc:sldChg chg="modSp add">
        <pc:chgData name="俊志 葉" userId="df30c7a0d4e0c557" providerId="LiveId" clId="{0EFF6020-A10C-C545-BF28-F3268CF6BE5A}" dt="2019-02-23T00:08:39.139" v="439" actId="20577"/>
        <pc:sldMkLst>
          <pc:docMk/>
          <pc:sldMk cId="3628461198" sldId="374"/>
        </pc:sldMkLst>
        <pc:graphicFrameChg chg="mod modGraphic">
          <ac:chgData name="俊志 葉" userId="df30c7a0d4e0c557" providerId="LiveId" clId="{0EFF6020-A10C-C545-BF28-F3268CF6BE5A}" dt="2019-02-23T00:08:39.139" v="439" actId="20577"/>
          <ac:graphicFrameMkLst>
            <pc:docMk/>
            <pc:sldMk cId="3628461198" sldId="374"/>
            <ac:graphicFrameMk id="4" creationId="{FC538642-A822-A44C-82CD-06DE871EFA32}"/>
          </ac:graphicFrameMkLst>
        </pc:graphicFrameChg>
      </pc:sldChg>
    </pc:docChg>
  </pc:docChgLst>
  <pc:docChgLst>
    <pc:chgData name="俊志 葉" userId="df30c7a0d4e0c557" providerId="Windows Live" clId="Web-{8432EF7D-3464-4478-A8F9-937D4781443B}"/>
    <pc:docChg chg="modSld">
      <pc:chgData name="俊志 葉" userId="df30c7a0d4e0c557" providerId="Windows Live" clId="Web-{8432EF7D-3464-4478-A8F9-937D4781443B}" dt="2019-02-21T02:58:52.437" v="881" actId="20577"/>
      <pc:docMkLst>
        <pc:docMk/>
      </pc:docMkLst>
    </pc:docChg>
  </pc:docChgLst>
  <pc:docChgLst>
    <pc:chgData name="俊志 葉" userId="df30c7a0d4e0c557" providerId="Windows Live" clId="Web-{BE4813D2-9081-4C79-820D-17C63D633836}"/>
    <pc:docChg chg="addSld modSld">
      <pc:chgData name="俊志 葉" userId="df30c7a0d4e0c557" providerId="Windows Live" clId="Web-{BE4813D2-9081-4C79-820D-17C63D633836}" dt="2019-02-21T01:28:19.838" v="247" actId="20577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產生中文欄位註解</a:t>
            </a:r>
            <a:r>
              <a:rPr lang="en-US" altLang="zh-TW" dirty="0"/>
              <a:t>SQL</a:t>
            </a:r>
            <a:r>
              <a:rPr lang="zh-TW" altLang="en-US" dirty="0"/>
              <a:t>語法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簡報者：</a:t>
            </a:r>
            <a:r>
              <a:rPr lang="en-US" altLang="zh-TW" dirty="0"/>
              <a:t>F25B</a:t>
            </a:r>
            <a:r>
              <a:rPr lang="zh-TW" altLang="en-US" dirty="0"/>
              <a:t> 葉俊志</a:t>
            </a:r>
            <a:r>
              <a:rPr lang="en-US" altLang="zh-TW" dirty="0"/>
              <a:t>(JONES)</a:t>
            </a:r>
          </a:p>
          <a:p>
            <a:r>
              <a:rPr lang="zh-TW" altLang="en-US" dirty="0"/>
              <a:t>專長：批次平台暨應用開發</a:t>
            </a:r>
          </a:p>
        </p:txBody>
      </p:sp>
    </p:spTree>
    <p:extLst>
      <p:ext uri="{BB962C8B-B14F-4D97-AF65-F5344CB8AC3E}">
        <p14:creationId xmlns:p14="http://schemas.microsoft.com/office/powerpoint/2010/main" val="108456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太</a:t>
            </a:r>
            <a:r>
              <a:rPr lang="zh-TW" altLang="en-US" dirty="0" smtClean="0"/>
              <a:t>棒了，</a:t>
            </a:r>
            <a:r>
              <a:rPr lang="en-US" altLang="zh-TW" dirty="0" smtClean="0"/>
              <a:t>SBP</a:t>
            </a:r>
            <a:r>
              <a:rPr lang="zh-TW" altLang="en-US" dirty="0" smtClean="0"/>
              <a:t>幫我帶出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欄位註解，不用再自己輸入了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我常常發現底下狀況</a:t>
            </a:r>
            <a:r>
              <a:rPr lang="zh-TW" altLang="en-US" dirty="0"/>
              <a:t>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1.</a:t>
            </a:r>
            <a:r>
              <a:rPr lang="zh-TW" altLang="en-US" dirty="0" smtClean="0"/>
              <a:t>程式碼內的</a:t>
            </a:r>
            <a:r>
              <a:rPr lang="en-US" altLang="zh-TW" dirty="0" err="1" smtClean="0"/>
              <a:t>sql</a:t>
            </a:r>
            <a:r>
              <a:rPr lang="zh-TW" altLang="en-US" dirty="0" smtClean="0"/>
              <a:t>語法取出的欄位都沒有中文說明，無法立即了解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2.</a:t>
            </a:r>
            <a:r>
              <a:rPr lang="zh-TW" altLang="en-US" dirty="0" smtClean="0"/>
              <a:t>雖然</a:t>
            </a:r>
            <a:r>
              <a:rPr lang="en-US" altLang="zh-TW" dirty="0" smtClean="0"/>
              <a:t>SSMS</a:t>
            </a:r>
            <a:r>
              <a:rPr lang="zh-TW" altLang="en-US" dirty="0" smtClean="0"/>
              <a:t>有產生查詢欄位語法，但是產生的語法中沒有帶出中文說明欄位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</a:t>
            </a:r>
            <a:r>
              <a:rPr lang="en-US" altLang="zh-TW" dirty="0" smtClean="0"/>
              <a:t>.</a:t>
            </a:r>
            <a:r>
              <a:rPr lang="zh-TW" altLang="en-US" dirty="0"/>
              <a:t>雖然</a:t>
            </a:r>
            <a:r>
              <a:rPr lang="en-US" altLang="zh-TW" dirty="0"/>
              <a:t>SSMS</a:t>
            </a:r>
            <a:r>
              <a:rPr lang="zh-TW" altLang="en-US" dirty="0"/>
              <a:t>有產生查詢欄位語法</a:t>
            </a:r>
            <a:r>
              <a:rPr lang="zh-TW" altLang="en-US" dirty="0" smtClean="0"/>
              <a:t>，若有多個資料表查詢</a:t>
            </a:r>
            <a:r>
              <a:rPr lang="en-US" altLang="zh-TW" dirty="0" smtClean="0"/>
              <a:t>JOIN</a:t>
            </a:r>
            <a:r>
              <a:rPr lang="zh-TW" altLang="en-US" dirty="0" smtClean="0"/>
              <a:t>會需要在欄位前面加上資料表別名，但是產生語法沒有提供資料表別名</a:t>
            </a:r>
            <a:endParaRPr lang="en-US" altLang="zh-TW" dirty="0" smtClean="0"/>
          </a:p>
          <a:p>
            <a:r>
              <a:rPr lang="zh-TW" altLang="en-US" dirty="0" smtClean="0"/>
              <a:t>由於透過</a:t>
            </a:r>
            <a:r>
              <a:rPr lang="en-US" altLang="zh-TW" dirty="0" smtClean="0"/>
              <a:t>SBP</a:t>
            </a:r>
            <a:r>
              <a:rPr lang="zh-TW" altLang="en-US" dirty="0" smtClean="0"/>
              <a:t>建立資料表後，會在</a:t>
            </a:r>
            <a:r>
              <a:rPr lang="zh-TW" altLang="en-US" dirty="0" smtClean="0"/>
              <a:t>資料庫內的</a:t>
            </a:r>
            <a:r>
              <a:rPr lang="en-US" altLang="zh-TW" dirty="0" err="1" smtClean="0"/>
              <a:t>Ms_Description</a:t>
            </a:r>
            <a:r>
              <a:rPr lang="zh-TW" altLang="en-US" dirty="0" smtClean="0"/>
              <a:t>建立中文說明，所以</a:t>
            </a:r>
            <a:r>
              <a:rPr lang="en-US" altLang="zh-TW" dirty="0" smtClean="0"/>
              <a:t>SBP</a:t>
            </a:r>
            <a:r>
              <a:rPr lang="zh-TW" altLang="en-US" dirty="0" smtClean="0"/>
              <a:t>資料庫</a:t>
            </a:r>
            <a:r>
              <a:rPr lang="zh-TW" altLang="en-US" dirty="0" smtClean="0"/>
              <a:t>管理提供產生查詢</a:t>
            </a:r>
            <a:r>
              <a:rPr lang="en-US" altLang="zh-TW" dirty="0" smtClean="0"/>
              <a:t>SQL</a:t>
            </a:r>
            <a:r>
              <a:rPr lang="zh-TW" altLang="en-US" dirty="0" smtClean="0"/>
              <a:t>語法已經</a:t>
            </a:r>
            <a:r>
              <a:rPr lang="zh-TW" altLang="en-US" dirty="0" smtClean="0"/>
              <a:t>有解了，底下就是使用</a:t>
            </a:r>
            <a:r>
              <a:rPr lang="en-US" altLang="zh-TW" dirty="0" smtClean="0"/>
              <a:t>SBP</a:t>
            </a:r>
            <a:r>
              <a:rPr lang="zh-TW" altLang="en-US" dirty="0" smtClean="0"/>
              <a:t>的產生</a:t>
            </a:r>
            <a:r>
              <a:rPr lang="en-US" altLang="zh-TW" dirty="0" smtClean="0"/>
              <a:t>SQL</a:t>
            </a:r>
            <a:r>
              <a:rPr lang="zh-TW" altLang="en-US" dirty="0" smtClean="0"/>
              <a:t>語法的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20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</a:t>
            </a:r>
            <a:r>
              <a:rPr lang="zh-TW" altLang="en-US" dirty="0" smtClean="0"/>
              <a:t>查詢</a:t>
            </a:r>
            <a:r>
              <a:rPr lang="en-US" altLang="zh-TW" dirty="0" smtClean="0"/>
              <a:t>SQL</a:t>
            </a:r>
            <a:r>
              <a:rPr lang="zh-TW" altLang="en-US" dirty="0" smtClean="0"/>
              <a:t>語法</a:t>
            </a:r>
            <a:r>
              <a:rPr lang="zh-TW" altLang="en-US" dirty="0" smtClean="0"/>
              <a:t>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98084" y="1905000"/>
            <a:ext cx="9076315" cy="4368800"/>
          </a:xfrm>
        </p:spPr>
        <p:txBody>
          <a:bodyPr/>
          <a:lstStyle/>
          <a:p>
            <a:r>
              <a:rPr lang="en-US" altLang="zh-TW" dirty="0"/>
              <a:t>STEP1</a:t>
            </a:r>
            <a:r>
              <a:rPr lang="en-US" altLang="zh-TW" dirty="0" smtClean="0"/>
              <a:t>:</a:t>
            </a:r>
            <a:r>
              <a:rPr lang="zh-TW" altLang="en-US" dirty="0" smtClean="0"/>
              <a:t>從檢視資料表中選取要產生的資料表</a:t>
            </a:r>
            <a:endParaRPr lang="en-US" altLang="zh-TW" dirty="0"/>
          </a:p>
          <a:p>
            <a:r>
              <a:rPr lang="en-US" altLang="zh-TW" dirty="0" smtClean="0"/>
              <a:t>STEP2:</a:t>
            </a:r>
            <a:r>
              <a:rPr lang="zh-TW" altLang="en-US" dirty="0" smtClean="0"/>
              <a:t>點選產生查詢語法</a:t>
            </a:r>
            <a:endParaRPr lang="en-US" altLang="zh-TW" dirty="0" smtClean="0"/>
          </a:p>
          <a:p>
            <a:r>
              <a:rPr lang="en-US" altLang="zh-TW" dirty="0" smtClean="0"/>
              <a:t>STEP3:</a:t>
            </a:r>
            <a:r>
              <a:rPr lang="zh-TW" altLang="en-US" dirty="0" smtClean="0"/>
              <a:t>輸入資料表別名</a:t>
            </a:r>
            <a:endParaRPr lang="en-US" altLang="zh-TW" dirty="0" smtClean="0"/>
          </a:p>
          <a:p>
            <a:r>
              <a:rPr lang="en-US" altLang="zh-TW" dirty="0" smtClean="0"/>
              <a:t>STEP4: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產生</a:t>
            </a:r>
            <a:endParaRPr lang="en-US" altLang="zh-TW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0205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STEP1</a:t>
            </a:r>
            <a:r>
              <a:rPr lang="en-US" altLang="zh-TW" dirty="0" smtClean="0"/>
              <a:t>:</a:t>
            </a:r>
            <a:r>
              <a:rPr lang="zh-TW" altLang="en-US" dirty="0"/>
              <a:t>從檢視資料表中選取要產生的資料表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48" y="1330037"/>
            <a:ext cx="8973416" cy="501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STEP2:</a:t>
            </a:r>
            <a:r>
              <a:rPr lang="zh-TW" altLang="en-US" dirty="0" smtClean="0"/>
              <a:t>點選產生查詢語法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1490" y="1468582"/>
            <a:ext cx="8915400" cy="452898"/>
          </a:xfrm>
        </p:spPr>
        <p:txBody>
          <a:bodyPr/>
          <a:lstStyle/>
          <a:p>
            <a:r>
              <a:rPr lang="zh-TW" altLang="en-US" dirty="0" smtClean="0"/>
              <a:t>點</a:t>
            </a:r>
            <a:r>
              <a:rPr lang="zh-TW" altLang="en-US" dirty="0"/>
              <a:t>選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941" y="1468582"/>
            <a:ext cx="428625" cy="2952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490" y="1921480"/>
            <a:ext cx="7834039" cy="42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0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STEP3:</a:t>
            </a:r>
            <a:r>
              <a:rPr lang="zh-TW" altLang="en-US" dirty="0"/>
              <a:t>輸入資料表別名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375" y="1708727"/>
            <a:ext cx="591925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8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STEP4:</a:t>
            </a:r>
            <a:r>
              <a:rPr lang="zh-TW" altLang="en-US" dirty="0"/>
              <a:t>使用</a:t>
            </a:r>
            <a:r>
              <a:rPr lang="en-US" altLang="zh-TW" dirty="0" err="1"/>
              <a:t>sql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產生</a:t>
            </a: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108" y="1736436"/>
            <a:ext cx="4866266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16432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D964E7A4E25A08488656A6EEEDDF7869" ma:contentTypeVersion="2" ma:contentTypeDescription="新建文档。" ma:contentTypeScope="" ma:versionID="ace0dbc2cc61c97c5fa341079b6423f8">
  <xsd:schema xmlns:xsd="http://www.w3.org/2001/XMLSchema" xmlns:xs="http://www.w3.org/2001/XMLSchema" xmlns:p="http://schemas.microsoft.com/office/2006/metadata/properties" xmlns:ns2="dc738bfa-ab61-413a-bc6b-25fa2f06df66" targetNamespace="http://schemas.microsoft.com/office/2006/metadata/properties" ma:root="true" ma:fieldsID="bbe8bc5938ddde51795bab9fc4296284" ns2:_="">
    <xsd:import namespace="dc738bfa-ab61-413a-bc6b-25fa2f06df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38bfa-ab61-413a-bc6b-25fa2f06df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B4CD9D-3BC1-42A3-A468-E8D0B0337B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0B6D94-1075-46DD-A7F9-E0378052183A}">
  <ds:schemaRefs>
    <ds:schemaRef ds:uri="http://schemas.microsoft.com/office/infopath/2007/PartnerControls"/>
    <ds:schemaRef ds:uri="dc738bfa-ab61-413a-bc6b-25fa2f06df66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31D41D7-D620-47ED-9083-E82B404CBF3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dc738bfa-ab61-413a-bc6b-25fa2f06df6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936</TotalTime>
  <Words>230</Words>
  <Application>Microsoft Office PowerPoint</Application>
  <PresentationFormat>寬螢幕</PresentationFormat>
  <Paragraphs>19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Century Gothic</vt:lpstr>
      <vt:lpstr>Wingdings 3</vt:lpstr>
      <vt:lpstr>絲縷</vt:lpstr>
      <vt:lpstr>產生中文欄位註解SQL語法</vt:lpstr>
      <vt:lpstr>太棒了，SBP幫我帶出SQL欄位註解，不用再自己輸入了</vt:lpstr>
      <vt:lpstr>產生查詢SQL語法步驟</vt:lpstr>
      <vt:lpstr>STEP1:從檢視資料表中選取要產生的資料表  </vt:lpstr>
      <vt:lpstr>STEP2:點選產生查詢語法</vt:lpstr>
      <vt:lpstr>STEP3:輸入資料表別名 </vt:lpstr>
      <vt:lpstr>STEP4:使用sql function產生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SBP平台</dc:title>
  <dc:creator>葉俊志</dc:creator>
  <cp:lastModifiedBy>俊志 葉</cp:lastModifiedBy>
  <cp:revision>323</cp:revision>
  <dcterms:created xsi:type="dcterms:W3CDTF">2016-08-04T07:30:26Z</dcterms:created>
  <dcterms:modified xsi:type="dcterms:W3CDTF">2019-02-26T15:02:21Z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0x010100D964E7A4E25A08488656A6EEEDDF7869</vt:lpwstr>
  </property>
</Properties>
</file>