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362" r:id="rId6"/>
    <p:sldId id="353" r:id="rId7"/>
    <p:sldId id="34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俊志 葉" userId="df30c7a0d4e0c557" providerId="LiveId" clId="{0EFF6020-A10C-C545-BF28-F3268CF6BE5A}"/>
    <pc:docChg chg="undo custSel addSld delSld modSld">
      <pc:chgData name="俊志 葉" userId="df30c7a0d4e0c557" providerId="LiveId" clId="{0EFF6020-A10C-C545-BF28-F3268CF6BE5A}" dt="2019-02-23T00:08:39.139" v="439" actId="20577"/>
      <pc:docMkLst>
        <pc:docMk/>
      </pc:docMkLst>
      <pc:sldChg chg="modSp">
        <pc:chgData name="俊志 葉" userId="df30c7a0d4e0c557" providerId="LiveId" clId="{0EFF6020-A10C-C545-BF28-F3268CF6BE5A}" dt="2019-02-22T23:05:22.892" v="13" actId="20577"/>
        <pc:sldMkLst>
          <pc:docMk/>
          <pc:sldMk cId="2386749057" sldId="370"/>
        </pc:sldMkLst>
        <pc:spChg chg="mod">
          <ac:chgData name="俊志 葉" userId="df30c7a0d4e0c557" providerId="LiveId" clId="{0EFF6020-A10C-C545-BF28-F3268CF6BE5A}" dt="2019-02-22T23:05:22.892" v="13" actId="20577"/>
          <ac:spMkLst>
            <pc:docMk/>
            <pc:sldMk cId="2386749057" sldId="370"/>
            <ac:spMk id="3" creationId="{00000000-0000-0000-0000-000000000000}"/>
          </ac:spMkLst>
        </pc:spChg>
      </pc:sldChg>
      <pc:sldChg chg="addSp delSp modSp new">
        <pc:chgData name="俊志 葉" userId="df30c7a0d4e0c557" providerId="LiveId" clId="{0EFF6020-A10C-C545-BF28-F3268CF6BE5A}" dt="2019-02-22T23:59:35.598" v="416" actId="14100"/>
        <pc:sldMkLst>
          <pc:docMk/>
          <pc:sldMk cId="480065957" sldId="372"/>
        </pc:sldMkLst>
        <pc:spChg chg="mod">
          <ac:chgData name="俊志 葉" userId="df30c7a0d4e0c557" providerId="LiveId" clId="{0EFF6020-A10C-C545-BF28-F3268CF6BE5A}" dt="2019-02-22T23:07:21.135" v="19" actId="122"/>
          <ac:spMkLst>
            <pc:docMk/>
            <pc:sldMk cId="480065957" sldId="372"/>
            <ac:spMk id="2" creationId="{63E103FC-18CF-BB40-9570-206C9F8B979D}"/>
          </ac:spMkLst>
        </pc:spChg>
        <pc:spChg chg="del">
          <ac:chgData name="俊志 葉" userId="df30c7a0d4e0c557" providerId="LiveId" clId="{0EFF6020-A10C-C545-BF28-F3268CF6BE5A}" dt="2019-02-22T23:07:47.169" v="20" actId="3680"/>
          <ac:spMkLst>
            <pc:docMk/>
            <pc:sldMk cId="480065957" sldId="372"/>
            <ac:spMk id="3" creationId="{5D39B7D4-0A51-814A-8599-6AA31AA870A3}"/>
          </ac:spMkLst>
        </pc:spChg>
        <pc:graphicFrameChg chg="add mod ord modGraphic">
          <ac:chgData name="俊志 葉" userId="df30c7a0d4e0c557" providerId="LiveId" clId="{0EFF6020-A10C-C545-BF28-F3268CF6BE5A}" dt="2019-02-22T23:59:35.598" v="416" actId="14100"/>
          <ac:graphicFrameMkLst>
            <pc:docMk/>
            <pc:sldMk cId="480065957" sldId="372"/>
            <ac:graphicFrameMk id="4" creationId="{FC538642-A822-A44C-82CD-06DE871EFA32}"/>
          </ac:graphicFrameMkLst>
        </pc:graphicFrameChg>
      </pc:sldChg>
      <pc:sldChg chg="new del">
        <pc:chgData name="俊志 葉" userId="df30c7a0d4e0c557" providerId="LiveId" clId="{0EFF6020-A10C-C545-BF28-F3268CF6BE5A}" dt="2019-02-22T23:58:16.419" v="408" actId="2696"/>
        <pc:sldMkLst>
          <pc:docMk/>
          <pc:sldMk cId="881585949" sldId="373"/>
        </pc:sldMkLst>
      </pc:sldChg>
      <pc:sldChg chg="modSp add">
        <pc:chgData name="俊志 葉" userId="df30c7a0d4e0c557" providerId="LiveId" clId="{0EFF6020-A10C-C545-BF28-F3268CF6BE5A}" dt="2019-02-23T00:08:39.139" v="439" actId="20577"/>
        <pc:sldMkLst>
          <pc:docMk/>
          <pc:sldMk cId="3628461198" sldId="374"/>
        </pc:sldMkLst>
        <pc:graphicFrameChg chg="mod modGraphic">
          <ac:chgData name="俊志 葉" userId="df30c7a0d4e0c557" providerId="LiveId" clId="{0EFF6020-A10C-C545-BF28-F3268CF6BE5A}" dt="2019-02-23T00:08:39.139" v="439" actId="20577"/>
          <ac:graphicFrameMkLst>
            <pc:docMk/>
            <pc:sldMk cId="3628461198" sldId="374"/>
            <ac:graphicFrameMk id="4" creationId="{FC538642-A822-A44C-82CD-06DE871EFA32}"/>
          </ac:graphicFrameMkLst>
        </pc:graphicFrameChg>
      </pc:sldChg>
    </pc:docChg>
  </pc:docChgLst>
  <pc:docChgLst>
    <pc:chgData name="俊志 葉" userId="df30c7a0d4e0c557" providerId="Windows Live" clId="Web-{8432EF7D-3464-4478-A8F9-937D4781443B}"/>
    <pc:docChg chg="modSld">
      <pc:chgData name="俊志 葉" userId="df30c7a0d4e0c557" providerId="Windows Live" clId="Web-{8432EF7D-3464-4478-A8F9-937D4781443B}" dt="2019-02-21T02:58:52.437" v="881" actId="20577"/>
      <pc:docMkLst>
        <pc:docMk/>
      </pc:docMkLst>
    </pc:docChg>
  </pc:docChgLst>
  <pc:docChgLst>
    <pc:chgData name="俊志 葉" userId="df30c7a0d4e0c557" providerId="Windows Live" clId="Web-{BE4813D2-9081-4C79-820D-17C63D633836}"/>
    <pc:docChg chg="addSld modSld">
      <pc:chgData name="俊志 葉" userId="df30c7a0d4e0c557" providerId="Windows Live" clId="Web-{BE4813D2-9081-4C79-820D-17C63D633836}" dt="2019-02-21T01:28:19.838" v="247" actId="20577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跨伺服器資料庫</a:t>
            </a:r>
            <a:r>
              <a:rPr lang="zh-TW" altLang="en-US" dirty="0" smtClean="0"/>
              <a:t>備份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簡報者：</a:t>
            </a:r>
            <a:r>
              <a:rPr lang="en-US" altLang="zh-TW" dirty="0"/>
              <a:t>F25B</a:t>
            </a:r>
            <a:r>
              <a:rPr lang="zh-TW" altLang="en-US" dirty="0"/>
              <a:t> 葉俊志</a:t>
            </a:r>
            <a:r>
              <a:rPr lang="en-US" altLang="zh-TW" dirty="0"/>
              <a:t>(JONES)</a:t>
            </a:r>
          </a:p>
          <a:p>
            <a:r>
              <a:rPr lang="zh-TW" altLang="en-US" dirty="0"/>
              <a:t>專長：批次平台暨應用開發</a:t>
            </a:r>
          </a:p>
        </p:txBody>
      </p:sp>
    </p:spTree>
    <p:extLst>
      <p:ext uri="{BB962C8B-B14F-4D97-AF65-F5344CB8AC3E}">
        <p14:creationId xmlns:p14="http://schemas.microsoft.com/office/powerpoint/2010/main" val="108456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建立執行失敗發送</a:t>
            </a:r>
            <a:r>
              <a:rPr lang="en-US" altLang="zh-TW" dirty="0"/>
              <a:t>Email</a:t>
            </a:r>
            <a:r>
              <a:rPr lang="zh-TW" altLang="en-US" dirty="0"/>
              <a:t>通知</a:t>
            </a:r>
            <a:endParaRPr lang="en-US" alt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934" y="1264555"/>
            <a:ext cx="8915400" cy="25516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934" y="3816225"/>
            <a:ext cx="8001000" cy="27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0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安排每</a:t>
            </a:r>
            <a:r>
              <a:rPr lang="en-US" altLang="zh-TW" dirty="0"/>
              <a:t>2</a:t>
            </a:r>
            <a:r>
              <a:rPr lang="zh-TW" altLang="en-US" dirty="0"/>
              <a:t>小時定期排程執行備份</a:t>
            </a:r>
            <a:r>
              <a:rPr lang="zh-TW" altLang="en-US" dirty="0" smtClean="0"/>
              <a:t>作業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104" y="1513154"/>
            <a:ext cx="8915400" cy="280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13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2872"/>
          </a:xfrm>
        </p:spPr>
        <p:txBody>
          <a:bodyPr/>
          <a:lstStyle/>
          <a:p>
            <a:r>
              <a:rPr lang="zh-TW" altLang="en-US" dirty="0" smtClean="0"/>
              <a:t>採用</a:t>
            </a:r>
            <a:r>
              <a:rPr lang="en-US" altLang="zh-TW" dirty="0" smtClean="0"/>
              <a:t>SBP</a:t>
            </a:r>
            <a:r>
              <a:rPr lang="zh-TW" altLang="en-US" dirty="0" smtClean="0"/>
              <a:t>備份優勢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366982"/>
            <a:ext cx="8915400" cy="2650836"/>
          </a:xfrm>
        </p:spPr>
        <p:txBody>
          <a:bodyPr/>
          <a:lstStyle/>
          <a:p>
            <a:r>
              <a:rPr lang="zh-TW" altLang="en-US" dirty="0" smtClean="0"/>
              <a:t>無須每一台安裝</a:t>
            </a:r>
            <a:r>
              <a:rPr lang="en-US" altLang="zh-TW" dirty="0" err="1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</a:t>
            </a:r>
            <a:r>
              <a:rPr lang="en-US" altLang="zh-TW" dirty="0" smtClean="0"/>
              <a:t>agent</a:t>
            </a:r>
          </a:p>
          <a:p>
            <a:r>
              <a:rPr lang="zh-TW" altLang="en-US" dirty="0" smtClean="0"/>
              <a:t>無須啟用</a:t>
            </a:r>
            <a:r>
              <a:rPr lang="en-US" altLang="zh-TW" dirty="0" smtClean="0"/>
              <a:t>Database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Mail</a:t>
            </a:r>
            <a:r>
              <a:rPr lang="zh-TW" altLang="en-US" dirty="0" smtClean="0"/>
              <a:t>，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清單可以共用</a:t>
            </a:r>
            <a:endParaRPr lang="en-US" altLang="zh-TW" dirty="0" smtClean="0"/>
          </a:p>
          <a:p>
            <a:r>
              <a:rPr lang="zh-TW" altLang="en-US" dirty="0" smtClean="0"/>
              <a:t>撰寫一次備份資料庫語法，透過作業變數取代</a:t>
            </a:r>
            <a:endParaRPr lang="en-US" altLang="zh-TW" dirty="0" smtClean="0"/>
          </a:p>
          <a:p>
            <a:r>
              <a:rPr lang="zh-TW" altLang="en-US" dirty="0" smtClean="0"/>
              <a:t>若備份邏輯有</a:t>
            </a:r>
            <a:r>
              <a:rPr lang="zh-TW" altLang="en-US" dirty="0"/>
              <a:t>異</a:t>
            </a:r>
            <a:r>
              <a:rPr lang="zh-TW" altLang="en-US" dirty="0" smtClean="0"/>
              <a:t>動，只需改一個檔案即可，無須每一台修改。</a:t>
            </a:r>
            <a:endParaRPr lang="en-US" altLang="zh-TW" dirty="0" smtClean="0"/>
          </a:p>
          <a:p>
            <a:r>
              <a:rPr lang="zh-TW" altLang="en-US" dirty="0" smtClean="0"/>
              <a:t>若有新的資料庫備份只需要新增一筆作業迴圈即可</a:t>
            </a:r>
            <a:endParaRPr lang="en-US" altLang="zh-TW" dirty="0" smtClean="0"/>
          </a:p>
          <a:p>
            <a:r>
              <a:rPr lang="zh-TW" altLang="en-US" dirty="0" smtClean="0"/>
              <a:t>只要建立一次排程適用於所有的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資料庫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05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目前大多數多台</a:t>
            </a:r>
            <a:r>
              <a:rPr lang="en-US" altLang="zh-TW" dirty="0"/>
              <a:t>SQL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r>
              <a:rPr lang="zh-TW" altLang="en-US" dirty="0"/>
              <a:t>資料庫是如何備份呢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我們公司怎麼備份呢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採用</a:t>
            </a:r>
            <a:r>
              <a:rPr lang="en-US" altLang="zh-TW" dirty="0"/>
              <a:t>SBP</a:t>
            </a:r>
            <a:r>
              <a:rPr lang="zh-TW" altLang="en-US" dirty="0"/>
              <a:t>備份優勢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46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目前大多數多台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資料庫是如何備份呢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在每一台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上安裝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Agent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Job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每一台皆使用維護計畫精靈建立備份</a:t>
            </a:r>
            <a:r>
              <a:rPr lang="zh-TW" altLang="en-US" dirty="0" smtClean="0"/>
              <a:t>資料庫流程，進行備份資料庫，將備份檔存</a:t>
            </a:r>
            <a:r>
              <a:rPr lang="zh-TW" altLang="en-US" dirty="0"/>
              <a:t>放</a:t>
            </a:r>
            <a:r>
              <a:rPr lang="zh-TW" altLang="en-US" dirty="0" smtClean="0"/>
              <a:t>在資料庫端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每一台</a:t>
            </a:r>
            <a:r>
              <a:rPr lang="zh-TW" altLang="en-US" dirty="0" smtClean="0"/>
              <a:t>自行撰寫備份資料庫</a:t>
            </a:r>
            <a:r>
              <a:rPr lang="en-US" altLang="zh-TW" dirty="0" smtClean="0"/>
              <a:t>SQL</a:t>
            </a:r>
            <a:r>
              <a:rPr lang="zh-TW" altLang="en-US" dirty="0" smtClean="0"/>
              <a:t>語法，建立時間排程並定期透過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Agent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Job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若備份資料庫</a:t>
            </a:r>
            <a:r>
              <a:rPr lang="en-US" altLang="zh-TW" dirty="0" smtClean="0"/>
              <a:t>SQL</a:t>
            </a:r>
            <a:r>
              <a:rPr lang="zh-TW" altLang="en-US" dirty="0"/>
              <a:t>邏輯</a:t>
            </a:r>
            <a:r>
              <a:rPr lang="zh-TW" altLang="en-US" dirty="0" smtClean="0"/>
              <a:t>要調整，需要每一台修改</a:t>
            </a:r>
            <a:r>
              <a:rPr lang="en-US" altLang="zh-TW" dirty="0" smtClean="0"/>
              <a:t>SQL</a:t>
            </a:r>
            <a:r>
              <a:rPr lang="zh-TW" altLang="en-US" dirty="0" smtClean="0"/>
              <a:t>語法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每一台</a:t>
            </a:r>
            <a:r>
              <a:rPr lang="zh-TW" altLang="en-US" dirty="0" smtClean="0"/>
              <a:t>透過</a:t>
            </a:r>
            <a:r>
              <a:rPr lang="en-US" altLang="zh-TW" dirty="0" smtClean="0"/>
              <a:t>Database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Mail</a:t>
            </a:r>
            <a:r>
              <a:rPr lang="zh-TW" altLang="en-US" dirty="0" smtClean="0"/>
              <a:t>進行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寄發通知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若有</a:t>
            </a:r>
            <a:r>
              <a:rPr lang="zh-TW" altLang="en-US" dirty="0"/>
              <a:t>新</a:t>
            </a:r>
            <a:r>
              <a:rPr lang="zh-TW" altLang="en-US" dirty="0" smtClean="0"/>
              <a:t>的一台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資料庫要備份，都要以上同樣的事情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20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我們公司怎麼備份呢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98084" y="1905000"/>
            <a:ext cx="9076315" cy="4368800"/>
          </a:xfrm>
        </p:spPr>
        <p:txBody>
          <a:bodyPr/>
          <a:lstStyle/>
          <a:p>
            <a:r>
              <a:rPr lang="zh-TW" altLang="en-US" dirty="0" smtClean="0"/>
              <a:t>撰寫備份資料庫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檔案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backup.sql</a:t>
            </a:r>
            <a:r>
              <a:rPr lang="en-US" altLang="zh-TW" dirty="0" smtClean="0"/>
              <a:t>)</a:t>
            </a:r>
            <a:r>
              <a:rPr lang="en-US" altLang="zh-TW" dirty="0"/>
              <a:t>-</a:t>
            </a:r>
            <a:r>
              <a:rPr lang="zh-TW" altLang="en-US" dirty="0" smtClean="0"/>
              <a:t>將檔案存放在批次伺服器資料夾內</a:t>
            </a:r>
            <a:r>
              <a:rPr lang="en-US" altLang="zh-TW" dirty="0" smtClean="0"/>
              <a:t>(</a:t>
            </a:r>
            <a:r>
              <a:rPr lang="zh-TW" altLang="en-US" dirty="0" smtClean="0"/>
              <a:t>程式內使用</a:t>
            </a:r>
            <a:r>
              <a:rPr lang="en-US" altLang="zh-TW" dirty="0" smtClean="0"/>
              <a:t>{JOB01}=</a:t>
            </a:r>
            <a:r>
              <a:rPr lang="zh-TW" altLang="en-US" dirty="0" smtClean="0"/>
              <a:t>資料庫名稱</a:t>
            </a:r>
            <a:r>
              <a:rPr lang="en-US" altLang="zh-TW" dirty="0" smtClean="0"/>
              <a:t>,{JOB02}=</a:t>
            </a:r>
            <a:r>
              <a:rPr lang="zh-TW" altLang="en-US" dirty="0" smtClean="0"/>
              <a:t>存放檔案路徑</a:t>
            </a:r>
            <a:endParaRPr lang="en-US" altLang="zh-TW" dirty="0" smtClean="0"/>
          </a:p>
          <a:p>
            <a:r>
              <a:rPr lang="zh-TW" altLang="en-US" dirty="0" smtClean="0"/>
              <a:t>設定資料庫連線字串</a:t>
            </a:r>
            <a:r>
              <a:rPr lang="en-US" altLang="zh-TW" dirty="0" smtClean="0"/>
              <a:t>-</a:t>
            </a:r>
            <a:r>
              <a:rPr lang="zh-TW" altLang="en-US" dirty="0" smtClean="0"/>
              <a:t>使</a:t>
            </a:r>
            <a:r>
              <a:rPr lang="zh-TW" altLang="en-US" dirty="0"/>
              <a:t>用</a:t>
            </a:r>
            <a:r>
              <a:rPr lang="en-US" altLang="zh-TW" dirty="0" smtClean="0"/>
              <a:t>{JOB03}</a:t>
            </a:r>
            <a:r>
              <a:rPr lang="zh-TW" altLang="en-US" dirty="0" smtClean="0"/>
              <a:t>變數當作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伺服器機器名稱</a:t>
            </a:r>
            <a:r>
              <a:rPr lang="en-US" altLang="zh-TW" dirty="0" smtClean="0"/>
              <a:t>(</a:t>
            </a:r>
            <a:r>
              <a:rPr lang="zh-TW" altLang="en-US" dirty="0" smtClean="0"/>
              <a:t>採用</a:t>
            </a:r>
            <a:r>
              <a:rPr lang="zh-TW" altLang="en-US" dirty="0"/>
              <a:t>網域</a:t>
            </a:r>
            <a:r>
              <a:rPr lang="zh-TW" altLang="en-US" dirty="0" smtClean="0"/>
              <a:t>帳號帳號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設定執行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檔案</a:t>
            </a:r>
            <a:r>
              <a:rPr lang="en-US" altLang="zh-TW" dirty="0" smtClean="0"/>
              <a:t>-</a:t>
            </a:r>
            <a:r>
              <a:rPr lang="zh-TW" altLang="en-US" dirty="0" smtClean="0"/>
              <a:t>執行</a:t>
            </a:r>
            <a:r>
              <a:rPr lang="en-US" altLang="zh-TW" dirty="0" err="1" smtClean="0"/>
              <a:t>backup.sql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r>
              <a:rPr lang="zh-TW" altLang="en-US" dirty="0" smtClean="0"/>
              <a:t>建立一備份作業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backup_full_db_job</a:t>
            </a:r>
            <a:endParaRPr lang="en-US" altLang="zh-TW" dirty="0" smtClean="0"/>
          </a:p>
          <a:p>
            <a:r>
              <a:rPr lang="zh-TW" altLang="en-US" dirty="0" smtClean="0"/>
              <a:t>將執行備份</a:t>
            </a:r>
            <a:r>
              <a:rPr lang="en-US" altLang="zh-TW" dirty="0" smtClean="0"/>
              <a:t>SQL</a:t>
            </a:r>
            <a:r>
              <a:rPr lang="zh-TW" altLang="en-US" dirty="0" smtClean="0"/>
              <a:t>加入作業步驟</a:t>
            </a:r>
            <a:endParaRPr lang="en-US" altLang="zh-TW" dirty="0" smtClean="0"/>
          </a:p>
          <a:p>
            <a:r>
              <a:rPr lang="zh-TW" altLang="en-US" dirty="0" smtClean="0"/>
              <a:t>建立所有要備份的資料庫作業</a:t>
            </a:r>
            <a:r>
              <a:rPr lang="zh-TW" altLang="en-US" dirty="0"/>
              <a:t>迴</a:t>
            </a:r>
            <a:r>
              <a:rPr lang="zh-TW" altLang="en-US" dirty="0" smtClean="0"/>
              <a:t>圈變數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若日後有新的資料庫備份新增一筆即可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建立執行失敗發送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通知</a:t>
            </a:r>
            <a:endParaRPr lang="en-US" altLang="zh-TW" dirty="0" smtClean="0"/>
          </a:p>
          <a:p>
            <a:r>
              <a:rPr lang="zh-TW" altLang="en-US" dirty="0" smtClean="0"/>
              <a:t>安排每</a:t>
            </a:r>
            <a:r>
              <a:rPr lang="en-US" altLang="zh-TW" dirty="0" smtClean="0"/>
              <a:t>2</a:t>
            </a:r>
            <a:r>
              <a:rPr lang="zh-TW" altLang="en-US" dirty="0" smtClean="0"/>
              <a:t>小時定期排程執行備份作業</a:t>
            </a:r>
            <a:endParaRPr lang="en-US" altLang="zh-TW" dirty="0" smtClean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0205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撰寫備份資料庫</a:t>
            </a:r>
            <a:r>
              <a:rPr lang="en-US" altLang="zh-TW" dirty="0"/>
              <a:t>SQL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33424" y="1264555"/>
            <a:ext cx="8186901" cy="156437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每星期日凌晨完整備份</a:t>
            </a:r>
            <a:endParaRPr lang="en-US" altLang="zh-TW" dirty="0" smtClean="0"/>
          </a:p>
          <a:p>
            <a:r>
              <a:rPr lang="zh-TW" altLang="en-US" dirty="0" smtClean="0"/>
              <a:t>每日凌晨差異備份</a:t>
            </a:r>
            <a:endParaRPr lang="en-US" altLang="zh-TW" dirty="0" smtClean="0"/>
          </a:p>
          <a:p>
            <a:r>
              <a:rPr lang="zh-TW" altLang="en-US" dirty="0" smtClean="0"/>
              <a:t>每兩小時交易紀錄備份</a:t>
            </a:r>
            <a:endParaRPr lang="en-US" altLang="zh-TW" dirty="0" smtClean="0"/>
          </a:p>
          <a:p>
            <a:r>
              <a:rPr lang="zh-TW" altLang="en-US" dirty="0" smtClean="0"/>
              <a:t>檔案為固定檔名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74" y="2676525"/>
            <a:ext cx="10180548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1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設定資料庫連線字串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905" y="1633915"/>
            <a:ext cx="11260868" cy="314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2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設定執行</a:t>
            </a:r>
            <a:r>
              <a:rPr lang="en-US" altLang="zh-TW" dirty="0"/>
              <a:t>SQL</a:t>
            </a:r>
            <a:r>
              <a:rPr lang="zh-TW" altLang="en-US" dirty="0"/>
              <a:t>檔案</a:t>
            </a: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664" y="1533525"/>
            <a:ext cx="751744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9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60945" y="624110"/>
            <a:ext cx="9943667" cy="668981"/>
          </a:xfrm>
        </p:spPr>
        <p:txBody>
          <a:bodyPr/>
          <a:lstStyle/>
          <a:p>
            <a:r>
              <a:rPr lang="zh-TW" altLang="en-US" dirty="0"/>
              <a:t>建立一備份</a:t>
            </a:r>
            <a:r>
              <a:rPr lang="zh-TW" altLang="en-US" dirty="0" smtClean="0"/>
              <a:t>作業並將</a:t>
            </a:r>
            <a:r>
              <a:rPr lang="zh-TW" altLang="en-US" dirty="0"/>
              <a:t>執行備份</a:t>
            </a:r>
            <a:r>
              <a:rPr lang="en-US" altLang="zh-TW" dirty="0"/>
              <a:t>SQL</a:t>
            </a:r>
            <a:r>
              <a:rPr lang="zh-TW" altLang="en-US" dirty="0"/>
              <a:t>加入作業步驟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086" y="1420940"/>
            <a:ext cx="8915400" cy="28021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516" y="4350905"/>
            <a:ext cx="8844539" cy="240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6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59963" y="642582"/>
            <a:ext cx="8813984" cy="668981"/>
          </a:xfrm>
        </p:spPr>
        <p:txBody>
          <a:bodyPr/>
          <a:lstStyle/>
          <a:p>
            <a:r>
              <a:rPr lang="zh-TW" altLang="en-US" dirty="0"/>
              <a:t>建立所有要備份的資料庫作業迴</a:t>
            </a:r>
            <a:r>
              <a:rPr lang="zh-TW" altLang="en-US" dirty="0" smtClean="0"/>
              <a:t>圈清單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298135" y="1311563"/>
            <a:ext cx="9675812" cy="471056"/>
          </a:xfrm>
        </p:spPr>
        <p:txBody>
          <a:bodyPr/>
          <a:lstStyle/>
          <a:p>
            <a:r>
              <a:rPr lang="en-US" altLang="zh-TW" dirty="0"/>
              <a:t>{JOB01}=</a:t>
            </a:r>
            <a:r>
              <a:rPr lang="zh-TW" altLang="en-US" dirty="0"/>
              <a:t>資料庫</a:t>
            </a:r>
            <a:r>
              <a:rPr lang="zh-TW" altLang="en-US" dirty="0" smtClean="0"/>
              <a:t>名稱、</a:t>
            </a:r>
            <a:r>
              <a:rPr lang="en-US" altLang="zh-TW" dirty="0" smtClean="0"/>
              <a:t>{</a:t>
            </a:r>
            <a:r>
              <a:rPr lang="en-US" altLang="zh-TW" dirty="0"/>
              <a:t>JOB02}=</a:t>
            </a:r>
            <a:r>
              <a:rPr lang="zh-TW" altLang="en-US" dirty="0"/>
              <a:t>存放檔案</a:t>
            </a:r>
            <a:r>
              <a:rPr lang="zh-TW" altLang="en-US" dirty="0" smtClean="0"/>
              <a:t>路徑、</a:t>
            </a:r>
            <a:r>
              <a:rPr lang="en-US" altLang="zh-TW" dirty="0"/>
              <a:t> {JOB03</a:t>
            </a:r>
            <a:r>
              <a:rPr lang="en-US" altLang="zh-TW" dirty="0" smtClean="0"/>
              <a:t>}=SQL</a:t>
            </a:r>
            <a:r>
              <a:rPr lang="zh-TW" altLang="en-US" dirty="0" smtClean="0"/>
              <a:t> </a:t>
            </a:r>
            <a:r>
              <a:rPr lang="en-US" altLang="zh-TW" dirty="0"/>
              <a:t>SERVER</a:t>
            </a:r>
            <a:r>
              <a:rPr lang="zh-TW" altLang="en-US" dirty="0"/>
              <a:t>伺服器機器</a:t>
            </a:r>
            <a:r>
              <a:rPr lang="zh-TW" altLang="en-US" dirty="0" smtClean="0"/>
              <a:t>名稱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54" y="1906443"/>
            <a:ext cx="11000509" cy="461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6253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D964E7A4E25A08488656A6EEEDDF7869" ma:contentTypeVersion="2" ma:contentTypeDescription="新建文档。" ma:contentTypeScope="" ma:versionID="ace0dbc2cc61c97c5fa341079b6423f8">
  <xsd:schema xmlns:xsd="http://www.w3.org/2001/XMLSchema" xmlns:xs="http://www.w3.org/2001/XMLSchema" xmlns:p="http://schemas.microsoft.com/office/2006/metadata/properties" xmlns:ns2="dc738bfa-ab61-413a-bc6b-25fa2f06df66" targetNamespace="http://schemas.microsoft.com/office/2006/metadata/properties" ma:root="true" ma:fieldsID="bbe8bc5938ddde51795bab9fc4296284" ns2:_="">
    <xsd:import namespace="dc738bfa-ab61-413a-bc6b-25fa2f06df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38bfa-ab61-413a-bc6b-25fa2f06df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B4CD9D-3BC1-42A3-A468-E8D0B0337B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0B6D94-1075-46DD-A7F9-E0378052183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c738bfa-ab61-413a-bc6b-25fa2f06df66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31D41D7-D620-47ED-9083-E82B404CBF3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dc738bfa-ab61-413a-bc6b-25fa2f06df6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1312</TotalTime>
  <Words>430</Words>
  <Application>Microsoft Office PowerPoint</Application>
  <PresentationFormat>寬螢幕</PresentationFormat>
  <Paragraphs>42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Century Gothic</vt:lpstr>
      <vt:lpstr>Wingdings 3</vt:lpstr>
      <vt:lpstr>絲縷</vt:lpstr>
      <vt:lpstr>跨伺服器資料庫備份</vt:lpstr>
      <vt:lpstr>大綱</vt:lpstr>
      <vt:lpstr>目前大多數多台SQL Server資料庫是如何備份呢?</vt:lpstr>
      <vt:lpstr>我們公司怎麼備份呢?</vt:lpstr>
      <vt:lpstr>撰寫備份資料庫SQL檔案</vt:lpstr>
      <vt:lpstr>設定資料庫連線字串</vt:lpstr>
      <vt:lpstr>設定執行SQL檔案</vt:lpstr>
      <vt:lpstr>建立一備份作業並將執行備份SQL加入作業步驟</vt:lpstr>
      <vt:lpstr>建立所有要備份的資料庫作業迴圈清單</vt:lpstr>
      <vt:lpstr>建立執行失敗發送Email通知</vt:lpstr>
      <vt:lpstr>安排每2小時定期排程執行備份作業</vt:lpstr>
      <vt:lpstr>採用SBP備份優勢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SBP平台</dc:title>
  <dc:creator>葉俊志</dc:creator>
  <cp:lastModifiedBy>俊志 葉</cp:lastModifiedBy>
  <cp:revision>353</cp:revision>
  <dcterms:created xsi:type="dcterms:W3CDTF">2016-08-04T07:30:26Z</dcterms:created>
  <dcterms:modified xsi:type="dcterms:W3CDTF">2019-02-28T15:38:15Z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0x010100D964E7A4E25A08488656A6EEEDDF7869</vt:lpwstr>
  </property>
</Properties>
</file>