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7"/>
  </p:sldMasterIdLst>
  <p:sldIdLst>
    <p:sldId id="256" r:id="rId28"/>
    <p:sldId id="257" r:id="rId29"/>
    <p:sldId id="258" r:id="rId30"/>
    <p:sldId id="2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葉俊志" initials="葉俊志" lastIdx="1" clrIdx="0">
    <p:extLst>
      <p:ext uri="{19B8F6BF-5375-455C-9EA6-DF929625EA0E}">
        <p15:presenceInfo xmlns:p15="http://schemas.microsoft.com/office/powerpoint/2012/main" userId="df30c7a0d4e0c5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4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1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17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20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23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../customXml/item26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架構一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一台</a:t>
            </a:r>
            <a:r>
              <a:rPr lang="en-US" altLang="zh-TW" dirty="0" smtClean="0"/>
              <a:t>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SBPClient.exe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>
            <a:endCxn id="15" idx="1"/>
          </p:cNvCxnSpPr>
          <p:nvPr/>
        </p:nvCxnSpPr>
        <p:spPr>
          <a:xfrm>
            <a:off x="1674364" y="1986748"/>
            <a:ext cx="1389635" cy="4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683028" y="1675265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584790" y="3653329"/>
            <a:ext cx="2411811" cy="623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SBPScheduleService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951611" y="3252424"/>
            <a:ext cx="12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SBPWebAPI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000925" y="1450525"/>
            <a:ext cx="336551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/>
          <a:lstStyle/>
          <a:p>
            <a:r>
              <a:rPr lang="zh-TW" altLang="en-US" dirty="0"/>
              <a:t>架構二</a:t>
            </a:r>
            <a:r>
              <a:rPr lang="en-US" altLang="zh-TW" dirty="0"/>
              <a:t>(Web +DB 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SBPClient.exe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600352" y="3693612"/>
            <a:ext cx="2411811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SBPScheduleService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080312" y="3232204"/>
            <a:ext cx="12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SBPWebAPI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8963830" y="1264555"/>
            <a:ext cx="2311225" cy="45295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0946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4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64196" y="1266760"/>
            <a:ext cx="4569537" cy="45177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/>
          <a:lstStyle/>
          <a:p>
            <a:r>
              <a:rPr lang="zh-TW" altLang="en-US" dirty="0" smtClean="0"/>
              <a:t>架構三</a:t>
            </a:r>
            <a:r>
              <a:rPr lang="en-US" altLang="zh-TW" dirty="0" smtClean="0"/>
              <a:t>(</a:t>
            </a:r>
            <a:r>
              <a:rPr lang="en-US" altLang="zh-TW" dirty="0"/>
              <a:t>Web </a:t>
            </a:r>
            <a:r>
              <a:rPr lang="en-US" altLang="zh-TW" dirty="0" smtClean="0"/>
              <a:t>+Batch(AP)+DB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795844" y="1274205"/>
            <a:ext cx="10166948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10383525" y="222207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6477" y="3598006"/>
            <a:ext cx="1713611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36382" y="4511313"/>
            <a:ext cx="1697355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SBPLib.dll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8524566" y="4665188"/>
            <a:ext cx="17917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5544672" y="4190454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811374" y="4228766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4000" y="1849072"/>
            <a:ext cx="1887380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6367233" y="3037761"/>
            <a:ext cx="83162" cy="53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26722" y="3101890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481375" y="2615452"/>
            <a:ext cx="2924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843559" y="3673344"/>
            <a:ext cx="1562547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SBPScheduleService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6814543" y="3641163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471852" y="3163544"/>
            <a:ext cx="12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9406105" y="3690710"/>
            <a:ext cx="102506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73" name="流程圖: 多重文件 72"/>
          <p:cNvSpPr/>
          <p:nvPr/>
        </p:nvSpPr>
        <p:spPr>
          <a:xfrm>
            <a:off x="5813712" y="5484227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5605319" y="5029113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5710531" y="5057856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</a:t>
            </a:r>
            <a:r>
              <a:rPr lang="zh-TW" altLang="en-US" dirty="0"/>
              <a:t>入</a:t>
            </a:r>
          </a:p>
        </p:txBody>
      </p:sp>
      <p:sp>
        <p:nvSpPr>
          <p:cNvPr id="89" name="矩形 88"/>
          <p:cNvSpPr/>
          <p:nvPr/>
        </p:nvSpPr>
        <p:spPr>
          <a:xfrm>
            <a:off x="7345689" y="5202107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命令列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3" name="肘形接點 92"/>
          <p:cNvCxnSpPr>
            <a:stCxn id="89" idx="0"/>
            <a:endCxn id="11" idx="3"/>
          </p:cNvCxnSpPr>
          <p:nvPr/>
        </p:nvCxnSpPr>
        <p:spPr>
          <a:xfrm rot="16200000" flipV="1">
            <a:off x="7106599" y="4479931"/>
            <a:ext cx="449314" cy="995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048768" y="4403706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6131570" y="2662790"/>
            <a:ext cx="132740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917406" y="307241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9656130" y="1264555"/>
            <a:ext cx="2311225" cy="45295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0946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01130" y="2793492"/>
            <a:ext cx="1931079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SBPWebForwardAPI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05867" y="1378997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Batch(AP) </a:t>
            </a:r>
            <a:r>
              <a:rPr lang="en-US" altLang="zh-TW" dirty="0"/>
              <a:t>Server</a:t>
            </a:r>
          </a:p>
        </p:txBody>
      </p:sp>
      <p:sp>
        <p:nvSpPr>
          <p:cNvPr id="54" name="向右箭號 53"/>
          <p:cNvSpPr/>
          <p:nvPr/>
        </p:nvSpPr>
        <p:spPr>
          <a:xfrm>
            <a:off x="4966617" y="2697064"/>
            <a:ext cx="11329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4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67364" y="1266761"/>
            <a:ext cx="4566370" cy="207022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29393"/>
            <a:ext cx="8911687" cy="64637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架構四</a:t>
            </a:r>
            <a:r>
              <a:rPr lang="en-US" altLang="zh-TW" dirty="0" smtClean="0"/>
              <a:t>(Web +Batch(AP</a:t>
            </a:r>
            <a:r>
              <a:rPr lang="en-US" altLang="zh-TW" dirty="0"/>
              <a:t>) +</a:t>
            </a:r>
            <a:r>
              <a:rPr lang="en-US" altLang="zh-TW" dirty="0" err="1"/>
              <a:t>Sch+DB</a:t>
            </a:r>
            <a:r>
              <a:rPr lang="en-US" altLang="zh-TW" dirty="0"/>
              <a:t> Server)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795844" y="1274204"/>
            <a:ext cx="10166948" cy="4519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10383525" y="1671782"/>
            <a:ext cx="1338746" cy="39647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SBP</a:t>
            </a:r>
          </a:p>
          <a:p>
            <a:pPr algn="ctr"/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78375" y="1746265"/>
            <a:ext cx="1459468" cy="399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357665" y="2367764"/>
            <a:ext cx="30157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1618643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SBPWeb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683027" y="2133327"/>
            <a:ext cx="1399557" cy="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869155" y="1790250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452584" y="1719388"/>
            <a:ext cx="29240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381820" y="4978909"/>
            <a:ext cx="1981677" cy="483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SBPScheduleService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rot="5400000" flipH="1">
            <a:off x="6024424" y="4500933"/>
            <a:ext cx="615998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674766" y="4294354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7415146" y="4362911"/>
            <a:ext cx="12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時間驅動</a:t>
            </a:r>
            <a:endParaRPr lang="zh-TW" altLang="en-US" dirty="0"/>
          </a:p>
        </p:txBody>
      </p:sp>
      <p:sp>
        <p:nvSpPr>
          <p:cNvPr id="72" name="向右箭號 71"/>
          <p:cNvSpPr/>
          <p:nvPr/>
        </p:nvSpPr>
        <p:spPr>
          <a:xfrm>
            <a:off x="7375016" y="4867329"/>
            <a:ext cx="3040828" cy="658300"/>
          </a:xfrm>
          <a:prstGeom prst="rightArrow">
            <a:avLst>
              <a:gd name="adj1" fmla="val 36416"/>
              <a:gd name="adj2" fmla="val 5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012057" y="2465793"/>
            <a:ext cx="132740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3727397" y="2226790"/>
            <a:ext cx="58741" cy="32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702973" y="2825243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19334" y="2687782"/>
            <a:ext cx="1065961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176548" y="2149126"/>
            <a:ext cx="336551" cy="349423"/>
          </a:xfrm>
          <a:prstGeom prst="rect">
            <a:avLst/>
          </a:prstGeom>
        </p:spPr>
      </p:pic>
      <p:sp>
        <p:nvSpPr>
          <p:cNvPr id="38" name="內容版面配置區 2"/>
          <p:cNvSpPr txBox="1">
            <a:spLocks/>
          </p:cNvSpPr>
          <p:nvPr/>
        </p:nvSpPr>
        <p:spPr>
          <a:xfrm>
            <a:off x="9656130" y="1264555"/>
            <a:ext cx="2311225" cy="4529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DB Server</a:t>
            </a:r>
            <a:endParaRPr lang="zh-TW" altLang="en-US" dirty="0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1869156" y="1270334"/>
            <a:ext cx="7786974" cy="44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85295" y="2557237"/>
            <a:ext cx="2007155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FF0000"/>
                </a:solidFill>
              </a:rPr>
              <a:t>SBPWebForwardAPI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05867" y="1378997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Batch(AP) </a:t>
            </a:r>
            <a:r>
              <a:rPr lang="en-US" altLang="zh-TW" dirty="0"/>
              <a:t>Server</a:t>
            </a:r>
          </a:p>
        </p:txBody>
      </p:sp>
      <p:sp>
        <p:nvSpPr>
          <p:cNvPr id="54" name="向右箭號 53"/>
          <p:cNvSpPr/>
          <p:nvPr/>
        </p:nvSpPr>
        <p:spPr>
          <a:xfrm>
            <a:off x="4749941" y="2352419"/>
            <a:ext cx="1239719" cy="624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219748" y="3968706"/>
            <a:ext cx="2099858" cy="399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SBPRemoteClient.exe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70864" y="3390028"/>
            <a:ext cx="4585266" cy="236396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559190" y="3529343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Sch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61" name="向右箭號 60"/>
          <p:cNvSpPr/>
          <p:nvPr/>
        </p:nvSpPr>
        <p:spPr>
          <a:xfrm rot="5400000" flipH="1">
            <a:off x="5735570" y="3218038"/>
            <a:ext cx="1125545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47135" y="4362910"/>
            <a:ext cx="461665" cy="584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468319" y="3377132"/>
            <a:ext cx="461665" cy="8327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64" name="向右箭號 63"/>
          <p:cNvSpPr/>
          <p:nvPr/>
        </p:nvSpPr>
        <p:spPr>
          <a:xfrm rot="5400000" flipH="1">
            <a:off x="6295293" y="2111286"/>
            <a:ext cx="429843" cy="339953"/>
          </a:xfrm>
          <a:prstGeom prst="rightArrow">
            <a:avLst>
              <a:gd name="adj1" fmla="val 50000"/>
              <a:gd name="adj2" fmla="val 6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792840" y="1252741"/>
            <a:ext cx="3269961" cy="454138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9664193" y="1274205"/>
            <a:ext cx="2292633" cy="454138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2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3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5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26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3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4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F3A3437F-FECB-45DF-90FF-DD804982CC4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550C4AD-84E5-4BCB-B03A-6396ECBD9EA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9BBAA15-2AC5-4A20-B9F4-02F53D04C7C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886C5C4-549C-4140-8C8F-17B1D9AAB60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8E586DB-1ED8-4542-A7B3-A4CE833063D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9B23BC6-07EE-40E2-8F3C-7CE3FB077A0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6BC2F24-0066-4BE5-824C-AA4012B1F64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B8C7E0A-D284-4808-8CF0-3F459CAC4B8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0860B91-8879-4B7A-B22F-450821A19C5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F482AC2-392C-4207-B790-F3037468649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731EF05-EFDB-44BF-B766-CF479308FD6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8810301-6691-4A1C-B59B-76AF86FC6BB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0DB16A7-7EFE-4032-9655-E56720B3E45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7EE8327-F650-4928-B7D3-3172D22F4B3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780157E-5417-4F95-B79A-A1EA619F078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92F7AA4-4A23-40D4-8330-F85E9CDA4BF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A360F50-5958-4B0C-896E-C0D4873DBC6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FB9CBAB-EFB7-4D9A-A657-9AB274B3E7E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83AA98E-A099-4A99-99B9-AB5F79FF6E6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374B0B6-586C-4E72-BE0A-33481CBFA89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CC58CDE-8F96-4095-BDED-8A47ABD727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A473A1C-B9AB-4B5F-8E45-F989559A8DF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3DCA9E6-877C-45F6-9B5C-B4DB2773679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BFE2FA2-C5FC-44B7-8207-D63AF1B2F79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BACCEAD-B58D-41CC-8B2C-516EFE15373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152</Words>
  <Application>Microsoft Office PowerPoint</Application>
  <PresentationFormat>寬螢幕</PresentationFormat>
  <Paragraphs>89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Century Gothic</vt:lpstr>
      <vt:lpstr>Wingdings 3</vt:lpstr>
      <vt:lpstr>絲縷</vt:lpstr>
      <vt:lpstr>架構一(一台Server)</vt:lpstr>
      <vt:lpstr>架構二(Web +DB Server)</vt:lpstr>
      <vt:lpstr>架構三(Web +Batch(AP)+DB Server)</vt:lpstr>
      <vt:lpstr>架構四(Web +Batch(AP) +Sch+DB Server)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葉俊志</dc:creator>
  <cp:lastModifiedBy>俊志 葉</cp:lastModifiedBy>
  <cp:revision>24</cp:revision>
  <dcterms:created xsi:type="dcterms:W3CDTF">2016-08-03T03:44:55Z</dcterms:created>
  <dcterms:modified xsi:type="dcterms:W3CDTF">2019-04-29T02:30:54Z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https://d.docs.live.net/df30c7a0d4e0c557/MyProgram/共用平台/sbp_install/SBP功能文件2/SBP架構圖.pptx</vt:lpwstr>
  </property>
</Properties>
</file>