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7"/>
  </p:sldMasterIdLst>
  <p:sldIdLst>
    <p:sldId id="256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葉俊志" initials="葉俊志" lastIdx="1" clrIdx="0">
    <p:extLst>
      <p:ext uri="{19B8F6BF-5375-455C-9EA6-DF929625EA0E}">
        <p15:presenceInfo xmlns:p15="http://schemas.microsoft.com/office/powerpoint/2012/main" userId="df30c7a0d4e0c5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5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一台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419081" y="3252424"/>
            <a:ext cx="17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/>
              <a:t>架構二</a:t>
            </a:r>
            <a:r>
              <a:rPr lang="en-US" altLang="zh-TW" dirty="0"/>
              <a:t>(Web +DB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0352" y="3693612"/>
            <a:ext cx="2411811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080312" y="3232204"/>
            <a:ext cx="177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89638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4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4196" y="1266760"/>
            <a:ext cx="4569537" cy="45177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 smtClean="0"/>
              <a:t>架構三</a:t>
            </a:r>
            <a:r>
              <a:rPr lang="en-US" altLang="zh-TW" dirty="0" smtClean="0"/>
              <a:t>(</a:t>
            </a:r>
            <a:r>
              <a:rPr lang="en-US" altLang="zh-TW" dirty="0"/>
              <a:t>Web </a:t>
            </a:r>
            <a:r>
              <a:rPr lang="en-US" altLang="zh-TW" dirty="0" smtClean="0"/>
              <a:t>+Batch(AP)+DB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5"/>
            <a:ext cx="10166948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222207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6477" y="3598006"/>
            <a:ext cx="1713611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6382" y="4511313"/>
            <a:ext cx="1697355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8524566" y="4665188"/>
            <a:ext cx="1791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5544672" y="4190454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11374" y="4228766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4000" y="1849072"/>
            <a:ext cx="1887380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6367233" y="3037761"/>
            <a:ext cx="83162" cy="53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6722" y="3101890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81375" y="2615452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843559" y="3673344"/>
            <a:ext cx="156254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6814543" y="3641163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7697618" y="3107529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240639" y="3163544"/>
            <a:ext cx="16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9406105" y="3690710"/>
            <a:ext cx="10250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5813712" y="5484227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5605319" y="5029113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5710531" y="5057856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7345689" y="5202107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11" idx="3"/>
          </p:cNvCxnSpPr>
          <p:nvPr/>
        </p:nvCxnSpPr>
        <p:spPr>
          <a:xfrm rot="16200000" flipV="1">
            <a:off x="7106599" y="4479931"/>
            <a:ext cx="449314" cy="99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048768" y="4403706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6131570" y="2662790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17406" y="307241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1130" y="2793492"/>
            <a:ext cx="1931079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966617" y="2697064"/>
            <a:ext cx="11329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4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7364" y="1266761"/>
            <a:ext cx="4566370" cy="20702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架構四</a:t>
            </a:r>
            <a:r>
              <a:rPr lang="en-US" altLang="zh-TW" dirty="0" smtClean="0"/>
              <a:t>(Web +Batch(AP</a:t>
            </a:r>
            <a:r>
              <a:rPr lang="en-US" altLang="zh-TW" dirty="0"/>
              <a:t>) +</a:t>
            </a:r>
            <a:r>
              <a:rPr lang="en-US" altLang="zh-TW" dirty="0" err="1"/>
              <a:t>Sch+DB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4"/>
            <a:ext cx="10166948" cy="451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1671782"/>
            <a:ext cx="1338746" cy="396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8375" y="1746265"/>
            <a:ext cx="145946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57665" y="2367764"/>
            <a:ext cx="301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1618643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52584" y="1719388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381820" y="4978909"/>
            <a:ext cx="198167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rot="5400000" flipH="1">
            <a:off x="6024424" y="4500933"/>
            <a:ext cx="615998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7452584" y="4534630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584894" y="4054434"/>
            <a:ext cx="17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7375016" y="4867329"/>
            <a:ext cx="3040828" cy="658300"/>
          </a:xfrm>
          <a:prstGeom prst="rightArrow">
            <a:avLst>
              <a:gd name="adj1" fmla="val 36416"/>
              <a:gd name="adj2" fmla="val 5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12057" y="2465793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3727397" y="2226790"/>
            <a:ext cx="58741" cy="32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791281" y="2846641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19334" y="2687782"/>
            <a:ext cx="1065961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786974" cy="44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85295" y="2557237"/>
            <a:ext cx="2007155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749941" y="2352419"/>
            <a:ext cx="1239719" cy="62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19748" y="3968706"/>
            <a:ext cx="209985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SBPRemoteClient.exe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0864" y="3390028"/>
            <a:ext cx="4585266" cy="236396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59190" y="3529343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61" name="向右箭號 60"/>
          <p:cNvSpPr/>
          <p:nvPr/>
        </p:nvSpPr>
        <p:spPr>
          <a:xfrm rot="5400000" flipH="1">
            <a:off x="5735570" y="3218038"/>
            <a:ext cx="1125545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47135" y="4362910"/>
            <a:ext cx="461665" cy="584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468319" y="3377132"/>
            <a:ext cx="461665" cy="832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64" name="向右箭號 63"/>
          <p:cNvSpPr/>
          <p:nvPr/>
        </p:nvSpPr>
        <p:spPr>
          <a:xfrm rot="5400000" flipH="1">
            <a:off x="6295293" y="2111286"/>
            <a:ext cx="429843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792840" y="1252741"/>
            <a:ext cx="3269961" cy="45413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9664193" y="1274205"/>
            <a:ext cx="2292633" cy="45413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1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1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2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3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6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5731EF05-EFDB-44BF-B766-CF479308FD6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780157E-5417-4F95-B79A-A1EA619F07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550C4AD-84E5-4BCB-B03A-6396ECBD9E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F482AC2-392C-4207-B790-F3037468649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374B0B6-586C-4E72-BE0A-33481CBFA89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BACCEAD-B58D-41CC-8B2C-516EFE15373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7EE8327-F650-4928-B7D3-3172D22F4B3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BFE2FA2-C5FC-44B7-8207-D63AF1B2F79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E586DB-1ED8-4542-A7B3-A4CE833063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0860B91-8879-4B7A-B22F-450821A19C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FB9CBAB-EFB7-4D9A-A657-9AB274B3E7E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83AA98E-A099-4A99-99B9-AB5F79FF6E6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0DB16A7-7EFE-4032-9655-E56720B3E4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3DCA9E6-877C-45F6-9B5C-B4DB2773679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886C5C4-549C-4140-8C8F-17B1D9AAB60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B8C7E0A-D284-4808-8CF0-3F459CAC4B8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360F50-5958-4B0C-896E-C0D4873DBC6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810301-6691-4A1C-B59B-76AF86FC6BB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A473A1C-B9AB-4B5F-8E45-F989559A8DF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9BBAA15-2AC5-4A20-B9F4-02F53D04C7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92F7AA4-4A23-40D4-8330-F85E9CDA4BF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9B23BC6-07EE-40E2-8F3C-7CE3FB077A0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160</Words>
  <Application>Microsoft Office PowerPoint</Application>
  <PresentationFormat>寬螢幕</PresentationFormat>
  <Paragraphs>89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 3</vt:lpstr>
      <vt:lpstr>絲縷</vt:lpstr>
      <vt:lpstr>架構一(一台Server)</vt:lpstr>
      <vt:lpstr>架構二(Web +DB Server)</vt:lpstr>
      <vt:lpstr>架構三(Web +Batch(AP)+DB Server)</vt:lpstr>
      <vt:lpstr>架構四(Web +Batch(AP) +Sch+DB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葉俊志</dc:creator>
  <cp:lastModifiedBy>俊志 葉</cp:lastModifiedBy>
  <cp:revision>26</cp:revision>
  <dcterms:created xsi:type="dcterms:W3CDTF">2016-08-03T03:44:55Z</dcterms:created>
  <dcterms:modified xsi:type="dcterms:W3CDTF">2019-05-30T14:00:31Z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