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1"/>
  </p:sldMasterIdLst>
  <p:notesMasterIdLst>
    <p:notesMasterId r:id="rId5"/>
  </p:notesMasterIdLst>
  <p:sldIdLst>
    <p:sldId id="259" r:id="rId2"/>
    <p:sldId id="257" r:id="rId3"/>
    <p:sldId id="28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84"/>
  </p:normalViewPr>
  <p:slideViewPr>
    <p:cSldViewPr snapToGrid="0">
      <p:cViewPr varScale="1">
        <p:scale>
          <a:sx n="79" d="100"/>
          <a:sy n="79" d="100"/>
        </p:scale>
        <p:origin x="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txe Ainara Montoya Uriarte" userId="68aa3af8-6a1d-4368-9a7e-8ddf505350e9" providerId="ADAL" clId="{1C49AA43-8469-DE4B-AD3F-DE587B232DD2}"/>
    <pc:docChg chg="custSel addSld delSld modSld">
      <pc:chgData name="Iratxe Ainara Montoya Uriarte" userId="68aa3af8-6a1d-4368-9a7e-8ddf505350e9" providerId="ADAL" clId="{1C49AA43-8469-DE4B-AD3F-DE587B232DD2}" dt="2023-09-20T08:50:19.441" v="558" actId="2696"/>
      <pc:docMkLst>
        <pc:docMk/>
      </pc:docMkLst>
      <pc:sldChg chg="modSp mod">
        <pc:chgData name="Iratxe Ainara Montoya Uriarte" userId="68aa3af8-6a1d-4368-9a7e-8ddf505350e9" providerId="ADAL" clId="{1C49AA43-8469-DE4B-AD3F-DE587B232DD2}" dt="2023-09-20T08:48:45.026" v="557" actId="12"/>
        <pc:sldMkLst>
          <pc:docMk/>
          <pc:sldMk cId="2316707046" sldId="257"/>
        </pc:sldMkLst>
        <pc:spChg chg="mod">
          <ac:chgData name="Iratxe Ainara Montoya Uriarte" userId="68aa3af8-6a1d-4368-9a7e-8ddf505350e9" providerId="ADAL" clId="{1C49AA43-8469-DE4B-AD3F-DE587B232DD2}" dt="2023-09-20T08:44:45.576" v="263" actId="20577"/>
          <ac:spMkLst>
            <pc:docMk/>
            <pc:sldMk cId="2316707046" sldId="257"/>
            <ac:spMk id="2" creationId="{FE0EDCF1-C69D-A020-E100-2BA3BEA2A2C9}"/>
          </ac:spMkLst>
        </pc:spChg>
        <pc:spChg chg="mod">
          <ac:chgData name="Iratxe Ainara Montoya Uriarte" userId="68aa3af8-6a1d-4368-9a7e-8ddf505350e9" providerId="ADAL" clId="{1C49AA43-8469-DE4B-AD3F-DE587B232DD2}" dt="2023-09-20T08:48:45.026" v="557" actId="12"/>
          <ac:spMkLst>
            <pc:docMk/>
            <pc:sldMk cId="2316707046" sldId="257"/>
            <ac:spMk id="3" creationId="{E6071D1D-7C38-F0A3-6D68-F4F4F94139E5}"/>
          </ac:spMkLst>
        </pc:spChg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3216291321" sldId="265"/>
        </pc:sldMkLst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1678681898" sldId="266"/>
        </pc:sldMkLst>
      </pc:sldChg>
      <pc:sldChg chg="modSp del mod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3427644639" sldId="267"/>
        </pc:sldMkLst>
        <pc:spChg chg="mod">
          <ac:chgData name="Iratxe Ainara Montoya Uriarte" userId="68aa3af8-6a1d-4368-9a7e-8ddf505350e9" providerId="ADAL" clId="{1C49AA43-8469-DE4B-AD3F-DE587B232DD2}" dt="2023-09-12T19:48:14.187" v="178" actId="20577"/>
          <ac:spMkLst>
            <pc:docMk/>
            <pc:sldMk cId="3427644639" sldId="267"/>
            <ac:spMk id="2" creationId="{7C671E7C-EDEF-D0A3-45AF-ADCEE8F05446}"/>
          </ac:spMkLst>
        </pc:spChg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2847877849" sldId="274"/>
        </pc:sldMkLst>
      </pc:sldChg>
      <pc:sldChg chg="modSp del mod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4144300180" sldId="275"/>
        </pc:sldMkLst>
        <pc:spChg chg="mod">
          <ac:chgData name="Iratxe Ainara Montoya Uriarte" userId="68aa3af8-6a1d-4368-9a7e-8ddf505350e9" providerId="ADAL" clId="{1C49AA43-8469-DE4B-AD3F-DE587B232DD2}" dt="2023-09-20T08:43:59.957" v="220" actId="27636"/>
          <ac:spMkLst>
            <pc:docMk/>
            <pc:sldMk cId="4144300180" sldId="275"/>
            <ac:spMk id="3" creationId="{E47DCDBD-B680-BD61-5D2B-9510F0869FAC}"/>
          </ac:spMkLst>
        </pc:spChg>
      </pc:sldChg>
      <pc:sldChg chg="modSp mod">
        <pc:chgData name="Iratxe Ainara Montoya Uriarte" userId="68aa3af8-6a1d-4368-9a7e-8ddf505350e9" providerId="ADAL" clId="{1C49AA43-8469-DE4B-AD3F-DE587B232DD2}" dt="2023-09-12T18:39:52.805" v="131" actId="20577"/>
        <pc:sldMkLst>
          <pc:docMk/>
          <pc:sldMk cId="2583672602" sldId="276"/>
        </pc:sldMkLst>
        <pc:spChg chg="mod">
          <ac:chgData name="Iratxe Ainara Montoya Uriarte" userId="68aa3af8-6a1d-4368-9a7e-8ddf505350e9" providerId="ADAL" clId="{1C49AA43-8469-DE4B-AD3F-DE587B232DD2}" dt="2023-09-12T18:39:52.805" v="131" actId="20577"/>
          <ac:spMkLst>
            <pc:docMk/>
            <pc:sldMk cId="2583672602" sldId="276"/>
            <ac:spMk id="3" creationId="{EA8321FC-42C1-DF85-7ABE-46C8985609CC}"/>
          </ac:spMkLst>
        </pc:spChg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4060936786" sldId="277"/>
        </pc:sldMkLst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1104493158" sldId="278"/>
        </pc:sldMkLst>
      </pc:sldChg>
      <pc:sldChg chg="del">
        <pc:chgData name="Iratxe Ainara Montoya Uriarte" userId="68aa3af8-6a1d-4368-9a7e-8ddf505350e9" providerId="ADAL" clId="{1C49AA43-8469-DE4B-AD3F-DE587B232DD2}" dt="2023-09-12T19:47:24.778" v="132" actId="2696"/>
        <pc:sldMkLst>
          <pc:docMk/>
          <pc:sldMk cId="600964351" sldId="279"/>
        </pc:sldMkLst>
      </pc:sldChg>
      <pc:sldChg chg="modSp mod">
        <pc:chgData name="Iratxe Ainara Montoya Uriarte" userId="68aa3af8-6a1d-4368-9a7e-8ddf505350e9" providerId="ADAL" clId="{1C49AA43-8469-DE4B-AD3F-DE587B232DD2}" dt="2023-09-20T08:44:33.408" v="242" actId="20577"/>
        <pc:sldMkLst>
          <pc:docMk/>
          <pc:sldMk cId="4194411865" sldId="280"/>
        </pc:sldMkLst>
        <pc:spChg chg="mod">
          <ac:chgData name="Iratxe Ainara Montoya Uriarte" userId="68aa3af8-6a1d-4368-9a7e-8ddf505350e9" providerId="ADAL" clId="{1C49AA43-8469-DE4B-AD3F-DE587B232DD2}" dt="2023-09-20T08:44:33.408" v="242" actId="20577"/>
          <ac:spMkLst>
            <pc:docMk/>
            <pc:sldMk cId="4194411865" sldId="280"/>
            <ac:spMk id="4" creationId="{63B156AD-727D-A97C-B9EE-E1B32696673A}"/>
          </ac:spMkLst>
        </pc:spChg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4196888311" sldId="281"/>
        </pc:sldMkLst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1476343496" sldId="282"/>
        </pc:sldMkLst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2126511665" sldId="283"/>
        </pc:sldMkLst>
      </pc:sldChg>
      <pc:sldChg chg="modSp del mod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1129201060" sldId="284"/>
        </pc:sldMkLst>
        <pc:spChg chg="mod">
          <ac:chgData name="Iratxe Ainara Montoya Uriarte" userId="68aa3af8-6a1d-4368-9a7e-8ddf505350e9" providerId="ADAL" clId="{1C49AA43-8469-DE4B-AD3F-DE587B232DD2}" dt="2023-09-12T19:48:26.876" v="216" actId="20577"/>
          <ac:spMkLst>
            <pc:docMk/>
            <pc:sldMk cId="1129201060" sldId="284"/>
            <ac:spMk id="4" creationId="{63B156AD-727D-A97C-B9EE-E1B32696673A}"/>
          </ac:spMkLst>
        </pc:spChg>
      </pc:sldChg>
      <pc:sldChg chg="del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3793567580" sldId="285"/>
        </pc:sldMkLst>
      </pc:sldChg>
      <pc:sldChg chg="modSp mod">
        <pc:chgData name="Iratxe Ainara Montoya Uriarte" userId="68aa3af8-6a1d-4368-9a7e-8ddf505350e9" providerId="ADAL" clId="{1C49AA43-8469-DE4B-AD3F-DE587B232DD2}" dt="2023-09-20T08:43:18.957" v="218" actId="27636"/>
        <pc:sldMkLst>
          <pc:docMk/>
          <pc:sldMk cId="3036995910" sldId="288"/>
        </pc:sldMkLst>
        <pc:spChg chg="mod">
          <ac:chgData name="Iratxe Ainara Montoya Uriarte" userId="68aa3af8-6a1d-4368-9a7e-8ddf505350e9" providerId="ADAL" clId="{1C49AA43-8469-DE4B-AD3F-DE587B232DD2}" dt="2023-09-20T08:43:18.957" v="218" actId="27636"/>
          <ac:spMkLst>
            <pc:docMk/>
            <pc:sldMk cId="3036995910" sldId="288"/>
            <ac:spMk id="3" creationId="{EA8321FC-42C1-DF85-7ABE-46C8985609CC}"/>
          </ac:spMkLst>
        </pc:spChg>
      </pc:sldChg>
      <pc:sldChg chg="modSp add del mod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2670992077" sldId="291"/>
        </pc:sldMkLst>
        <pc:spChg chg="mod">
          <ac:chgData name="Iratxe Ainara Montoya Uriarte" userId="68aa3af8-6a1d-4368-9a7e-8ddf505350e9" providerId="ADAL" clId="{1C49AA43-8469-DE4B-AD3F-DE587B232DD2}" dt="2023-09-12T19:47:48.460" v="135" actId="20577"/>
          <ac:spMkLst>
            <pc:docMk/>
            <pc:sldMk cId="2670992077" sldId="291"/>
            <ac:spMk id="4" creationId="{63B156AD-727D-A97C-B9EE-E1B32696673A}"/>
          </ac:spMkLst>
        </pc:spChg>
      </pc:sldChg>
      <pc:sldChg chg="modSp add del mod replId">
        <pc:chgData name="Iratxe Ainara Montoya Uriarte" userId="68aa3af8-6a1d-4368-9a7e-8ddf505350e9" providerId="ADAL" clId="{1C49AA43-8469-DE4B-AD3F-DE587B232DD2}" dt="2023-09-20T08:50:19.441" v="558" actId="2696"/>
        <pc:sldMkLst>
          <pc:docMk/>
          <pc:sldMk cId="807868607" sldId="292"/>
        </pc:sldMkLst>
        <pc:spChg chg="mod">
          <ac:chgData name="Iratxe Ainara Montoya Uriarte" userId="68aa3af8-6a1d-4368-9a7e-8ddf505350e9" providerId="ADAL" clId="{1C49AA43-8469-DE4B-AD3F-DE587B232DD2}" dt="2023-09-12T19:47:55.251" v="141" actId="20577"/>
          <ac:spMkLst>
            <pc:docMk/>
            <pc:sldMk cId="807868607" sldId="292"/>
            <ac:spMk id="2" creationId="{7C671E7C-EDEF-D0A3-45AF-ADCEE8F054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7FD25-EA01-444F-BA47-360B1B45A4AB}" type="datetimeFigureOut">
              <a:rPr lang="es-ES" smtClean="0"/>
              <a:t>07/01/2025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70574-FDE9-4345-8726-773FA19B337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38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566C08-3CB0-439A-9255-AF9D8E4A538A}" type="datetime1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UD4 - SBGD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E9E9-5F2E-48CB-A144-C2E325DA8D6F}" type="datetime1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89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6E38A8D-8E1F-45B7-A8ED-099B668928B6}" type="datetime1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80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4D85-A025-4E79-9992-56E993D2603F}" type="datetime1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9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824BD6F-FE92-4B4E-BD6E-A45AE57F65FF}" type="datetime1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UD4 - SBGD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597-10B1-4320-813A-149F12846FA3}" type="datetime1">
              <a:rPr lang="es-ES" smtClean="0"/>
              <a:t>07/01/2025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48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7BE57-1952-4E78-8B6F-424AB46F5CC7}" type="datetime1">
              <a:rPr lang="es-ES" smtClean="0"/>
              <a:t>07/01/2025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6FFC-A698-4874-9CDA-E1AC4A6A11BF}" type="datetime1">
              <a:rPr lang="es-ES" smtClean="0"/>
              <a:t>07/01/2025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75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C77BE-A8C9-4091-ABBE-D0A9BC4CC408}" type="datetime1">
              <a:rPr lang="es-ES" smtClean="0"/>
              <a:t>07/01/2025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9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750A7-71FC-4346-962D-CFBAE55CFFBD}" type="datetime1">
              <a:rPr lang="es-ES" smtClean="0"/>
              <a:t>07/01/2025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UD4 - SBGD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81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BB86-2EB2-4E59-9BA8-14701F2F7F6D}" type="datetime1">
              <a:rPr lang="es-ES" smtClean="0"/>
              <a:t>07/01/2025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UD4 - SBGD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81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731189-6CA3-48C6-AA26-C4EC93166948}" type="datetime1">
              <a:rPr lang="es-ES" smtClean="0"/>
              <a:t>07/01/2025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s-ES"/>
              <a:t>UD4 - SBGD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C889AE-7032-2A47-9216-10B4381821A2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289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D56DAB9-BEBC-EAD3-2BE1-8816D559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BIG DATA</a:t>
            </a:r>
          </a:p>
        </p:txBody>
      </p:sp>
    </p:spTree>
    <p:extLst>
      <p:ext uri="{BB962C8B-B14F-4D97-AF65-F5344CB8AC3E}">
        <p14:creationId xmlns:p14="http://schemas.microsoft.com/office/powerpoint/2010/main" val="42395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EDCF1-C69D-A020-E100-2BA3BEA2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10120"/>
            <a:ext cx="11029616" cy="1005836"/>
          </a:xfrm>
        </p:spPr>
        <p:txBody>
          <a:bodyPr>
            <a:normAutofit/>
          </a:bodyPr>
          <a:lstStyle/>
          <a:p>
            <a:r>
              <a:rPr lang="es-ES" dirty="0"/>
              <a:t>Unidades didácticas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071D1D-7C38-F0A3-6D68-F4F4F941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UD 1: 	</a:t>
            </a:r>
            <a:r>
              <a:rPr lang="es-ES" dirty="0"/>
              <a:t>INTRODUCCIÓN A BIG DATA (9h.)</a:t>
            </a:r>
          </a:p>
          <a:p>
            <a:pPr marL="0" indent="0">
              <a:buNone/>
            </a:pPr>
            <a:r>
              <a:rPr lang="es-ES" b="1" dirty="0"/>
              <a:t>UD 2: 	</a:t>
            </a:r>
            <a:r>
              <a:rPr lang="es-ES" dirty="0"/>
              <a:t>ANÁLISIS DE DATOS (16h.)</a:t>
            </a:r>
          </a:p>
          <a:p>
            <a:pPr marL="0" indent="0">
              <a:buNone/>
            </a:pPr>
            <a:r>
              <a:rPr lang="es-ES" dirty="0"/>
              <a:t>			Estadística, Gráficos estadísticos, Distribuciones de probabilidad </a:t>
            </a:r>
          </a:p>
          <a:p>
            <a:pPr marL="0" indent="0">
              <a:buNone/>
            </a:pPr>
            <a:r>
              <a:rPr lang="es-ES" b="1" dirty="0"/>
              <a:t>UD 3: 	</a:t>
            </a:r>
            <a:r>
              <a:rPr lang="es-ES" dirty="0"/>
              <a:t>ALMACENAMIENTO DE DATOS (32h.)</a:t>
            </a:r>
          </a:p>
          <a:p>
            <a:pPr marL="0" indent="0">
              <a:buNone/>
            </a:pPr>
            <a:r>
              <a:rPr lang="es-ES" dirty="0"/>
              <a:t>			Bases de datos NO SQL: MongoDB</a:t>
            </a:r>
          </a:p>
          <a:p>
            <a:pPr marL="0" indent="0">
              <a:buNone/>
            </a:pPr>
            <a:r>
              <a:rPr lang="es-ES" b="1" dirty="0"/>
              <a:t>UD 4:	 </a:t>
            </a:r>
            <a:r>
              <a:rPr lang="es-ES" dirty="0"/>
              <a:t>PROCESAMIENTO DE DATOS EN TIEMPO REAL (24h.)</a:t>
            </a:r>
          </a:p>
          <a:p>
            <a:pPr marL="0" indent="0">
              <a:buNone/>
            </a:pPr>
            <a:r>
              <a:rPr lang="es-ES" dirty="0"/>
              <a:t>			Apache Kafka y Apache SPARK</a:t>
            </a:r>
          </a:p>
          <a:p>
            <a:pPr marL="0" indent="0">
              <a:buNone/>
            </a:pPr>
            <a:r>
              <a:rPr lang="es-ES" b="1" dirty="0"/>
              <a:t>UD 5: 	</a:t>
            </a:r>
            <a:r>
              <a:rPr lang="es-ES" dirty="0"/>
              <a:t>VISUALIZACIÓN DE DATOS (28h.)</a:t>
            </a:r>
          </a:p>
          <a:p>
            <a:pPr marL="0" indent="0">
              <a:buNone/>
            </a:pPr>
            <a:r>
              <a:rPr lang="es-ES" dirty="0"/>
              <a:t>			Cuadro de mando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B1AAB0-26C6-AE38-1BEF-7E326C9F4BF3}"/>
              </a:ext>
            </a:extLst>
          </p:cNvPr>
          <p:cNvSpPr/>
          <p:nvPr/>
        </p:nvSpPr>
        <p:spPr>
          <a:xfrm>
            <a:off x="581192" y="4168346"/>
            <a:ext cx="7590042" cy="851126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2ECAA-B7DB-E5F4-CC23-B6908AA2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23339"/>
            <a:ext cx="6917210" cy="365125"/>
          </a:xfrm>
        </p:spPr>
        <p:txBody>
          <a:bodyPr/>
          <a:lstStyle/>
          <a:p>
            <a:r>
              <a:rPr lang="es-ES" sz="1600" dirty="0"/>
              <a:t>UD4 - SBGD</a:t>
            </a:r>
          </a:p>
        </p:txBody>
      </p:sp>
    </p:spTree>
    <p:extLst>
      <p:ext uri="{BB962C8B-B14F-4D97-AF65-F5344CB8AC3E}">
        <p14:creationId xmlns:p14="http://schemas.microsoft.com/office/powerpoint/2010/main" val="231670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03E9D-EACC-D08F-27DB-B28CC9F3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UD4 – procesamiento DE DATOS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321FC-42C1-DF85-7ABE-46C89856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8617"/>
            <a:ext cx="11029615" cy="456206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s-ES" sz="2200" dirty="0"/>
          </a:p>
          <a:p>
            <a:pPr marL="0" indent="0" algn="just">
              <a:spcBef>
                <a:spcPts val="0"/>
              </a:spcBef>
              <a:buNone/>
            </a:pPr>
            <a:endParaRPr lang="es-ES" sz="2200" dirty="0"/>
          </a:p>
          <a:p>
            <a:pPr marL="0" indent="0" algn="just">
              <a:spcBef>
                <a:spcPts val="0"/>
              </a:spcBef>
              <a:buNone/>
            </a:pPr>
            <a:endParaRPr lang="es-ES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1338397-054E-0B25-1C3C-D8D319BC4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03848"/>
              </p:ext>
            </p:extLst>
          </p:nvPr>
        </p:nvGraphicFramePr>
        <p:xfrm>
          <a:off x="1458097" y="2758968"/>
          <a:ext cx="888862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056">
                  <a:extLst>
                    <a:ext uri="{9D8B030D-6E8A-4147-A177-3AD203B41FA5}">
                      <a16:colId xmlns:a16="http://schemas.microsoft.com/office/drawing/2014/main" val="484587101"/>
                    </a:ext>
                  </a:extLst>
                </a:gridCol>
                <a:gridCol w="4862851">
                  <a:extLst>
                    <a:ext uri="{9D8B030D-6E8A-4147-A177-3AD203B41FA5}">
                      <a16:colId xmlns:a16="http://schemas.microsoft.com/office/drawing/2014/main" val="3325664233"/>
                    </a:ext>
                  </a:extLst>
                </a:gridCol>
                <a:gridCol w="1404720">
                  <a:extLst>
                    <a:ext uri="{9D8B030D-6E8A-4147-A177-3AD203B41FA5}">
                      <a16:colId xmlns:a16="http://schemas.microsoft.com/office/drawing/2014/main" val="134531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¿Qué aprenderemos?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7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Kafka: </a:t>
                      </a:r>
                    </a:p>
                    <a:p>
                      <a:r>
                        <a:rPr lang="es-ES" dirty="0"/>
                        <a:t>Teoría y Ejercicios</a:t>
                      </a:r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Instalar, configurar y utilizar Kafka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Spark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: </a:t>
                      </a:r>
                    </a:p>
                    <a:p>
                      <a:r>
                        <a:rPr lang="es-ES" dirty="0"/>
                        <a:t>Teoría y ejercicios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Procesar los datos en tiempo real con </a:t>
                      </a:r>
                      <a:r>
                        <a:rPr lang="es-ES" dirty="0" err="1"/>
                        <a:t>Spark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2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Spark</a:t>
                      </a:r>
                      <a:r>
                        <a:rPr lang="es-ES" dirty="0"/>
                        <a:t> Machine </a:t>
                      </a:r>
                      <a:r>
                        <a:rPr lang="es-ES" dirty="0" err="1"/>
                        <a:t>Learning</a:t>
                      </a:r>
                      <a:r>
                        <a:rPr lang="es-ES" dirty="0"/>
                        <a:t>: Teoría y ejercicios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Hacer Machine </a:t>
                      </a:r>
                      <a:r>
                        <a:rPr lang="es-ES" dirty="0" err="1"/>
                        <a:t>Learning</a:t>
                      </a:r>
                      <a:r>
                        <a:rPr lang="es-ES" dirty="0"/>
                        <a:t> con </a:t>
                      </a:r>
                      <a:r>
                        <a:rPr lang="es-ES" dirty="0" err="1"/>
                        <a:t>Spark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82524"/>
                  </a:ext>
                </a:extLst>
              </a:tr>
            </a:tbl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177FB0-B430-1160-87F5-0D34F689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0776"/>
            <a:ext cx="6917210" cy="365125"/>
          </a:xfrm>
        </p:spPr>
        <p:txBody>
          <a:bodyPr/>
          <a:lstStyle/>
          <a:p>
            <a:r>
              <a:rPr lang="es-ES" sz="1600" dirty="0"/>
              <a:t>UD4 - SBGD</a:t>
            </a:r>
          </a:p>
        </p:txBody>
      </p:sp>
    </p:spTree>
    <p:extLst>
      <p:ext uri="{BB962C8B-B14F-4D97-AF65-F5344CB8AC3E}">
        <p14:creationId xmlns:p14="http://schemas.microsoft.com/office/powerpoint/2010/main" val="30369959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{706A7746-4212-3F4D-B939-34142B604136}tf10001123</Template>
  <TotalTime>7558</TotalTime>
  <Words>154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Dividendo</vt:lpstr>
      <vt:lpstr>SISTEMAS DE BIG DATA</vt:lpstr>
      <vt:lpstr>Unidades didácticas</vt:lpstr>
      <vt:lpstr>UD4 – procesamiento DE 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BIG DATA</dc:title>
  <dc:creator>Ainara Montoya</dc:creator>
  <cp:lastModifiedBy>kubismoa@gmail.com</cp:lastModifiedBy>
  <cp:revision>26</cp:revision>
  <cp:lastPrinted>2023-06-11T17:04:12Z</cp:lastPrinted>
  <dcterms:created xsi:type="dcterms:W3CDTF">2023-06-10T22:06:29Z</dcterms:created>
  <dcterms:modified xsi:type="dcterms:W3CDTF">2025-01-07T11:46:11Z</dcterms:modified>
</cp:coreProperties>
</file>