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4"/>
  </p:normalViewPr>
  <p:slideViewPr>
    <p:cSldViewPr snapToGrid="0">
      <p:cViewPr varScale="1">
        <p:scale>
          <a:sx n="110" d="100"/>
          <a:sy n="110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atxe Ainara Montoya Uriarte" userId="68aa3af8-6a1d-4368-9a7e-8ddf505350e9" providerId="ADAL" clId="{8FFF4402-CE64-4C4D-BFF2-5F1A29177A40}"/>
    <pc:docChg chg="modSld">
      <pc:chgData name="Iratxe Ainara Montoya Uriarte" userId="68aa3af8-6a1d-4368-9a7e-8ddf505350e9" providerId="ADAL" clId="{8FFF4402-CE64-4C4D-BFF2-5F1A29177A40}" dt="2024-05-13T13:42:36.634" v="10" actId="20577"/>
      <pc:docMkLst>
        <pc:docMk/>
      </pc:docMkLst>
      <pc:sldChg chg="modSp mod">
        <pc:chgData name="Iratxe Ainara Montoya Uriarte" userId="68aa3af8-6a1d-4368-9a7e-8ddf505350e9" providerId="ADAL" clId="{8FFF4402-CE64-4C4D-BFF2-5F1A29177A40}" dt="2024-05-13T13:42:36.634" v="10" actId="20577"/>
        <pc:sldMkLst>
          <pc:docMk/>
          <pc:sldMk cId="3224546985" sldId="260"/>
        </pc:sldMkLst>
        <pc:spChg chg="mod">
          <ac:chgData name="Iratxe Ainara Montoya Uriarte" userId="68aa3af8-6a1d-4368-9a7e-8ddf505350e9" providerId="ADAL" clId="{8FFF4402-CE64-4C4D-BFF2-5F1A29177A40}" dt="2024-05-13T13:42:36.634" v="10" actId="20577"/>
          <ac:spMkLst>
            <pc:docMk/>
            <pc:sldMk cId="3224546985" sldId="260"/>
            <ac:spMk id="3" creationId="{49F1BF8B-BD1D-5B48-6ADD-2BC6911F203A}"/>
          </ac:spMkLst>
        </pc:spChg>
      </pc:sldChg>
    </pc:docChg>
  </pc:docChgLst>
  <pc:docChgLst>
    <pc:chgData name="Iratxe Ainara Montoya Uriarte" userId="68aa3af8-6a1d-4368-9a7e-8ddf505350e9" providerId="ADAL" clId="{8B1B8A5C-8C91-074D-8700-A10483573243}"/>
    <pc:docChg chg="undo custSel addSld delSld modSld sldOrd">
      <pc:chgData name="Iratxe Ainara Montoya Uriarte" userId="68aa3af8-6a1d-4368-9a7e-8ddf505350e9" providerId="ADAL" clId="{8B1B8A5C-8C91-074D-8700-A10483573243}" dt="2024-05-14T21:58:27.927" v="1733" actId="2696"/>
      <pc:docMkLst>
        <pc:docMk/>
      </pc:docMkLst>
      <pc:sldChg chg="modSp mod">
        <pc:chgData name="Iratxe Ainara Montoya Uriarte" userId="68aa3af8-6a1d-4368-9a7e-8ddf505350e9" providerId="ADAL" clId="{8B1B8A5C-8C91-074D-8700-A10483573243}" dt="2024-05-14T13:07:18.807" v="10" actId="20577"/>
        <pc:sldMkLst>
          <pc:docMk/>
          <pc:sldMk cId="2709438352" sldId="256"/>
        </pc:sldMkLst>
        <pc:spChg chg="mod">
          <ac:chgData name="Iratxe Ainara Montoya Uriarte" userId="68aa3af8-6a1d-4368-9a7e-8ddf505350e9" providerId="ADAL" clId="{8B1B8A5C-8C91-074D-8700-A10483573243}" dt="2024-05-14T13:07:18.807" v="10" actId="20577"/>
          <ac:spMkLst>
            <pc:docMk/>
            <pc:sldMk cId="2709438352" sldId="256"/>
            <ac:spMk id="2" creationId="{080B461E-0803-90B6-7B22-798104D78B70}"/>
          </ac:spMkLst>
        </pc:spChg>
        <pc:picChg chg="mod">
          <ac:chgData name="Iratxe Ainara Montoya Uriarte" userId="68aa3af8-6a1d-4368-9a7e-8ddf505350e9" providerId="ADAL" clId="{8B1B8A5C-8C91-074D-8700-A10483573243}" dt="2024-05-14T13:07:12.511" v="0" actId="1076"/>
          <ac:picMkLst>
            <pc:docMk/>
            <pc:sldMk cId="2709438352" sldId="256"/>
            <ac:picMk id="4" creationId="{945A1521-8F7E-D81D-2877-8DC4F8205C4B}"/>
          </ac:picMkLst>
        </pc:picChg>
      </pc:sldChg>
      <pc:sldChg chg="addSp delSp modSp mod">
        <pc:chgData name="Iratxe Ainara Montoya Uriarte" userId="68aa3af8-6a1d-4368-9a7e-8ddf505350e9" providerId="ADAL" clId="{8B1B8A5C-8C91-074D-8700-A10483573243}" dt="2024-05-14T20:25:22.629" v="698" actId="27636"/>
        <pc:sldMkLst>
          <pc:docMk/>
          <pc:sldMk cId="100828819" sldId="257"/>
        </pc:sldMkLst>
        <pc:spChg chg="mo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" creationId="{4CBEEDBC-8EEC-9CA4-D533-915AE14CAFF7}"/>
          </ac:spMkLst>
        </pc:spChg>
        <pc:spChg chg="mod">
          <ac:chgData name="Iratxe Ainara Montoya Uriarte" userId="68aa3af8-6a1d-4368-9a7e-8ddf505350e9" providerId="ADAL" clId="{8B1B8A5C-8C91-074D-8700-A10483573243}" dt="2024-05-14T20:25:22.629" v="698" actId="27636"/>
          <ac:spMkLst>
            <pc:docMk/>
            <pc:sldMk cId="100828819" sldId="257"/>
            <ac:spMk id="3" creationId="{472EE0E6-211C-B6A9-ECF8-4023C41339C5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8" creationId="{F837543A-6020-4505-A233-C9DB4BF74011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" creationId="{35B16301-FB18-48BA-A6DD-C37CAF6F9A18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2" creationId="{C3C0D90E-074A-4F52-9B11-B52BEF4BCBE5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4" creationId="{CABBD4C1-E6F8-46F6-8152-A8A97490BF4D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6" creationId="{83BA5EF5-1FE9-4BF9-83BB-269BCDDF6156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0" creationId="{88853921-7BC9-4BDE-ACAB-133C683C82D6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2" creationId="{09192968-3AE7-4470-A61C-97294BB92731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4" creationId="{3AB72E55-43E4-4356-BFE8-E2102CB0B505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1" creationId="{C9B9F33B-F0CC-4410-85D0-1B957DF4351C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3" creationId="{55CB1B7E-4B0B-4E99-9560-9667270DA7A6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5" creationId="{C924DBCE-E731-4B22-8181-A39C1D86276C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7" creationId="{196DE3D2-178D-4017-842D-87C88CE92E13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41" creationId="{034ACCCC-54D4-4F78-9B85-4A34FEBAA995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43" creationId="{72413CFE-8B8A-45C9-B7BA-CF49986D4818}"/>
          </ac:spMkLst>
        </pc:spChg>
        <pc:picChg chg="add mod">
          <ac:chgData name="Iratxe Ainara Montoya Uriarte" userId="68aa3af8-6a1d-4368-9a7e-8ddf505350e9" providerId="ADAL" clId="{8B1B8A5C-8C91-074D-8700-A10483573243}" dt="2024-05-14T13:26:43.992" v="39" actId="26606"/>
          <ac:picMkLst>
            <pc:docMk/>
            <pc:sldMk cId="100828819" sldId="257"/>
            <ac:picMk id="4" creationId="{1BCEEE08-0D0E-0B58-3DFE-213C94290482}"/>
          </ac:picMkLst>
        </pc:picChg>
        <pc:picChg chg="add del mod">
          <ac:chgData name="Iratxe Ainara Montoya Uriarte" userId="68aa3af8-6a1d-4368-9a7e-8ddf505350e9" providerId="ADAL" clId="{8B1B8A5C-8C91-074D-8700-A10483573243}" dt="2024-05-14T13:25:28.793" v="35" actId="478"/>
          <ac:picMkLst>
            <pc:docMk/>
            <pc:sldMk cId="100828819" sldId="257"/>
            <ac:picMk id="5" creationId="{1F573614-69B4-2E48-28E4-3EFD6FA990D4}"/>
          </ac:picMkLst>
        </pc:picChg>
        <pc:picChg chg="add mod">
          <ac:chgData name="Iratxe Ainara Montoya Uriarte" userId="68aa3af8-6a1d-4368-9a7e-8ddf505350e9" providerId="ADAL" clId="{8B1B8A5C-8C91-074D-8700-A10483573243}" dt="2024-05-14T13:26:43.992" v="39" actId="26606"/>
          <ac:picMkLst>
            <pc:docMk/>
            <pc:sldMk cId="100828819" sldId="257"/>
            <ac:picMk id="1026" creationId="{DA5BB8F2-107C-A3FD-D421-92C0D8595D63}"/>
          </ac:picMkLst>
        </pc:picChg>
        <pc:cxnChg chg="del">
          <ac:chgData name="Iratxe Ainara Montoya Uriarte" userId="68aa3af8-6a1d-4368-9a7e-8ddf505350e9" providerId="ADAL" clId="{8B1B8A5C-8C91-074D-8700-A10483573243}" dt="2024-05-14T13:26:43.992" v="39" actId="26606"/>
          <ac:cxnSpMkLst>
            <pc:docMk/>
            <pc:sldMk cId="100828819" sldId="257"/>
            <ac:cxnSpMk id="18" creationId="{4B3BCACB-5880-460B-9606-8C433A9AF99D}"/>
          </ac:cxnSpMkLst>
        </pc:cxnChg>
        <pc:cxnChg chg="add">
          <ac:chgData name="Iratxe Ainara Montoya Uriarte" userId="68aa3af8-6a1d-4368-9a7e-8ddf505350e9" providerId="ADAL" clId="{8B1B8A5C-8C91-074D-8700-A10483573243}" dt="2024-05-14T13:26:43.992" v="39" actId="26606"/>
          <ac:cxnSpMkLst>
            <pc:docMk/>
            <pc:sldMk cId="100828819" sldId="257"/>
            <ac:cxnSpMk id="1039" creationId="{43621FD4-D14D-45D5-9A57-9A2DE5EA59C0}"/>
          </ac:cxnSpMkLst>
        </pc:cxnChg>
      </pc:sldChg>
      <pc:sldChg chg="addSp modSp mod">
        <pc:chgData name="Iratxe Ainara Montoya Uriarte" userId="68aa3af8-6a1d-4368-9a7e-8ddf505350e9" providerId="ADAL" clId="{8B1B8A5C-8C91-074D-8700-A10483573243}" dt="2024-05-14T13:34:24.860" v="195" actId="1076"/>
        <pc:sldMkLst>
          <pc:docMk/>
          <pc:sldMk cId="397467890" sldId="258"/>
        </pc:sldMkLst>
        <pc:spChg chg="mod">
          <ac:chgData name="Iratxe Ainara Montoya Uriarte" userId="68aa3af8-6a1d-4368-9a7e-8ddf505350e9" providerId="ADAL" clId="{8B1B8A5C-8C91-074D-8700-A10483573243}" dt="2024-05-14T13:27:20.346" v="49" actId="20577"/>
          <ac:spMkLst>
            <pc:docMk/>
            <pc:sldMk cId="397467890" sldId="258"/>
            <ac:spMk id="2" creationId="{5DDA579D-A393-F0D9-10A0-F86E2C63CC27}"/>
          </ac:spMkLst>
        </pc:spChg>
        <pc:spChg chg="add mod">
          <ac:chgData name="Iratxe Ainara Montoya Uriarte" userId="68aa3af8-6a1d-4368-9a7e-8ddf505350e9" providerId="ADAL" clId="{8B1B8A5C-8C91-074D-8700-A10483573243}" dt="2024-05-14T13:32:14.139" v="186" actId="20577"/>
          <ac:spMkLst>
            <pc:docMk/>
            <pc:sldMk cId="397467890" sldId="258"/>
            <ac:spMk id="3" creationId="{F3103086-9F6A-84D2-62E8-603D39365761}"/>
          </ac:spMkLst>
        </pc:spChg>
        <pc:graphicFrameChg chg="mod">
          <ac:chgData name="Iratxe Ainara Montoya Uriarte" userId="68aa3af8-6a1d-4368-9a7e-8ddf505350e9" providerId="ADAL" clId="{8B1B8A5C-8C91-074D-8700-A10483573243}" dt="2024-05-14T13:34:13.020" v="192" actId="14100"/>
          <ac:graphicFrameMkLst>
            <pc:docMk/>
            <pc:sldMk cId="397467890" sldId="258"/>
            <ac:graphicFrameMk id="6" creationId="{200A7FA7-A8D2-C1CB-528C-065ECCB0E243}"/>
          </ac:graphicFrameMkLst>
        </pc:graphicFrameChg>
        <pc:picChg chg="add mod">
          <ac:chgData name="Iratxe Ainara Montoya Uriarte" userId="68aa3af8-6a1d-4368-9a7e-8ddf505350e9" providerId="ADAL" clId="{8B1B8A5C-8C91-074D-8700-A10483573243}" dt="2024-05-14T13:34:24.860" v="195" actId="1076"/>
          <ac:picMkLst>
            <pc:docMk/>
            <pc:sldMk cId="397467890" sldId="258"/>
            <ac:picMk id="2050" creationId="{2EAD0B84-7080-0507-A9E3-FA91CF6CDA7A}"/>
          </ac:picMkLst>
        </pc:picChg>
      </pc:sldChg>
      <pc:sldChg chg="del">
        <pc:chgData name="Iratxe Ainara Montoya Uriarte" userId="68aa3af8-6a1d-4368-9a7e-8ddf505350e9" providerId="ADAL" clId="{8B1B8A5C-8C91-074D-8700-A10483573243}" dt="2024-05-14T13:34:39.958" v="196" actId="2696"/>
        <pc:sldMkLst>
          <pc:docMk/>
          <pc:sldMk cId="746177420" sldId="259"/>
        </pc:sldMkLst>
      </pc:sldChg>
      <pc:sldChg chg="addSp delSp modSp mod">
        <pc:chgData name="Iratxe Ainara Montoya Uriarte" userId="68aa3af8-6a1d-4368-9a7e-8ddf505350e9" providerId="ADAL" clId="{8B1B8A5C-8C91-074D-8700-A10483573243}" dt="2024-05-14T13:41:43.730" v="302" actId="255"/>
        <pc:sldMkLst>
          <pc:docMk/>
          <pc:sldMk cId="3224546985" sldId="260"/>
        </pc:sldMkLst>
        <pc:spChg chg="mo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2" creationId="{7866DF10-478C-C4A2-E500-A35DAFBA2FC0}"/>
          </ac:spMkLst>
        </pc:spChg>
        <pc:spChg chg="del">
          <ac:chgData name="Iratxe Ainara Montoya Uriarte" userId="68aa3af8-6a1d-4368-9a7e-8ddf505350e9" providerId="ADAL" clId="{8B1B8A5C-8C91-074D-8700-A10483573243}" dt="2024-05-14T13:39:14.862" v="215" actId="478"/>
          <ac:spMkLst>
            <pc:docMk/>
            <pc:sldMk cId="3224546985" sldId="260"/>
            <ac:spMk id="3" creationId="{49F1BF8B-BD1D-5B48-6ADD-2BC6911F203A}"/>
          </ac:spMkLst>
        </pc:spChg>
        <pc:spChg chg="add del mo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6" creationId="{08649585-C2C6-DD3A-36E7-21556B543589}"/>
          </ac:spMkLst>
        </pc:spChg>
        <pc:spChg chg="add mod">
          <ac:chgData name="Iratxe Ainara Montoya Uriarte" userId="68aa3af8-6a1d-4368-9a7e-8ddf505350e9" providerId="ADAL" clId="{8B1B8A5C-8C91-074D-8700-A10483573243}" dt="2024-05-14T13:40:15.251" v="222" actId="1076"/>
          <ac:spMkLst>
            <pc:docMk/>
            <pc:sldMk cId="3224546985" sldId="260"/>
            <ac:spMk id="7" creationId="{16527774-8BC3-DC3A-A3B4-6D680AAE2FBB}"/>
          </ac:spMkLst>
        </pc:spChg>
        <pc:spChg chg="add del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8" creationId="{907EF6B7-1338-4443-8C46-6A318D952DFD}"/>
          </ac:spMkLst>
        </pc:spChg>
        <pc:spChg chg="add del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10" creationId="{DAAE4CDD-124C-4DCF-9584-B6033B545DD5}"/>
          </ac:spMkLst>
        </pc:spChg>
        <pc:spChg chg="add del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12" creationId="{081E4A58-353D-44AE-B2FC-2A74E2E400F7}"/>
          </ac:spMkLst>
        </pc:spChg>
        <pc:spChg chg="add del">
          <ac:chgData name="Iratxe Ainara Montoya Uriarte" userId="68aa3af8-6a1d-4368-9a7e-8ddf505350e9" providerId="ADAL" clId="{8B1B8A5C-8C91-074D-8700-A10483573243}" dt="2024-05-14T13:39:36.215" v="217" actId="26606"/>
          <ac:spMkLst>
            <pc:docMk/>
            <pc:sldMk cId="3224546985" sldId="260"/>
            <ac:spMk id="18" creationId="{9DBC8166-481C-4473-95F5-9A5B9073B7F1}"/>
          </ac:spMkLst>
        </pc:spChg>
        <pc:spChg chg="add del">
          <ac:chgData name="Iratxe Ainara Montoya Uriarte" userId="68aa3af8-6a1d-4368-9a7e-8ddf505350e9" providerId="ADAL" clId="{8B1B8A5C-8C91-074D-8700-A10483573243}" dt="2024-05-14T13:39:36.215" v="217" actId="26606"/>
          <ac:spMkLst>
            <pc:docMk/>
            <pc:sldMk cId="3224546985" sldId="260"/>
            <ac:spMk id="20" creationId="{A5A5CE6E-90AF-4D43-A014-1F9EC83EB93D}"/>
          </ac:spMkLst>
        </pc:spChg>
        <pc:spChg chg="ad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22" creationId="{AE2B703B-46F9-481A-A605-82E2A828C4FA}"/>
          </ac:spMkLst>
        </pc:spChg>
        <pc:spChg chg="ad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23" creationId="{F13BE4D7-0C3D-4906-B230-A1C5B4665CCF}"/>
          </ac:spMkLst>
        </pc:spChg>
        <pc:graphicFrameChg chg="add del mod modGraphic">
          <ac:chgData name="Iratxe Ainara Montoya Uriarte" userId="68aa3af8-6a1d-4368-9a7e-8ddf505350e9" providerId="ADAL" clId="{8B1B8A5C-8C91-074D-8700-A10483573243}" dt="2024-05-14T13:39:36.259" v="218" actId="26606"/>
          <ac:graphicFrameMkLst>
            <pc:docMk/>
            <pc:sldMk cId="3224546985" sldId="260"/>
            <ac:graphicFrameMk id="4" creationId="{A3C0A628-D1CD-1372-88E3-9406C4535FBA}"/>
          </ac:graphicFrameMkLst>
        </pc:graphicFrameChg>
        <pc:graphicFrameChg chg="add del">
          <ac:chgData name="Iratxe Ainara Montoya Uriarte" userId="68aa3af8-6a1d-4368-9a7e-8ddf505350e9" providerId="ADAL" clId="{8B1B8A5C-8C91-074D-8700-A10483573243}" dt="2024-05-14T13:39:36.215" v="217" actId="26606"/>
          <ac:graphicFrameMkLst>
            <pc:docMk/>
            <pc:sldMk cId="3224546985" sldId="260"/>
            <ac:graphicFrameMk id="15" creationId="{A3C0A628-D1CD-1372-88E3-9406C4535FBA}"/>
          </ac:graphicFrameMkLst>
        </pc:graphicFrameChg>
        <pc:graphicFrameChg chg="add mod modGraphic">
          <ac:chgData name="Iratxe Ainara Montoya Uriarte" userId="68aa3af8-6a1d-4368-9a7e-8ddf505350e9" providerId="ADAL" clId="{8B1B8A5C-8C91-074D-8700-A10483573243}" dt="2024-05-14T13:41:43.730" v="302" actId="255"/>
          <ac:graphicFrameMkLst>
            <pc:docMk/>
            <pc:sldMk cId="3224546985" sldId="260"/>
            <ac:graphicFrameMk id="24" creationId="{A3C0A628-D1CD-1372-88E3-9406C4535FBA}"/>
          </ac:graphicFrameMkLst>
        </pc:graphicFrameChg>
      </pc:sldChg>
      <pc:sldChg chg="del">
        <pc:chgData name="Iratxe Ainara Montoya Uriarte" userId="68aa3af8-6a1d-4368-9a7e-8ddf505350e9" providerId="ADAL" clId="{8B1B8A5C-8C91-074D-8700-A10483573243}" dt="2024-05-14T21:22:50.833" v="1622" actId="2696"/>
        <pc:sldMkLst>
          <pc:docMk/>
          <pc:sldMk cId="2428041583" sldId="261"/>
        </pc:sldMkLst>
      </pc:sldChg>
      <pc:sldChg chg="addSp delSp modSp mod ord">
        <pc:chgData name="Iratxe Ainara Montoya Uriarte" userId="68aa3af8-6a1d-4368-9a7e-8ddf505350e9" providerId="ADAL" clId="{8B1B8A5C-8C91-074D-8700-A10483573243}" dt="2024-05-14T20:33:27.124" v="804" actId="1076"/>
        <pc:sldMkLst>
          <pc:docMk/>
          <pc:sldMk cId="1407356914" sldId="262"/>
        </pc:sldMkLst>
        <pc:spChg chg="mod">
          <ac:chgData name="Iratxe Ainara Montoya Uriarte" userId="68aa3af8-6a1d-4368-9a7e-8ddf505350e9" providerId="ADAL" clId="{8B1B8A5C-8C91-074D-8700-A10483573243}" dt="2024-05-14T20:27:40.087" v="704" actId="20577"/>
          <ac:spMkLst>
            <pc:docMk/>
            <pc:sldMk cId="1407356914" sldId="262"/>
            <ac:spMk id="2" creationId="{7866DF10-478C-C4A2-E500-A35DAFBA2FC0}"/>
          </ac:spMkLst>
        </pc:spChg>
        <pc:spChg chg="del mod">
          <ac:chgData name="Iratxe Ainara Montoya Uriarte" userId="68aa3af8-6a1d-4368-9a7e-8ddf505350e9" providerId="ADAL" clId="{8B1B8A5C-8C91-074D-8700-A10483573243}" dt="2024-05-14T20:31:31.529" v="706" actId="478"/>
          <ac:spMkLst>
            <pc:docMk/>
            <pc:sldMk cId="1407356914" sldId="262"/>
            <ac:spMk id="3" creationId="{49F1BF8B-BD1D-5B48-6ADD-2BC6911F203A}"/>
          </ac:spMkLst>
        </pc:spChg>
        <pc:spChg chg="add del mod">
          <ac:chgData name="Iratxe Ainara Montoya Uriarte" userId="68aa3af8-6a1d-4368-9a7e-8ddf505350e9" providerId="ADAL" clId="{8B1B8A5C-8C91-074D-8700-A10483573243}" dt="2024-05-14T20:31:39.225" v="708" actId="478"/>
          <ac:spMkLst>
            <pc:docMk/>
            <pc:sldMk cId="1407356914" sldId="262"/>
            <ac:spMk id="6" creationId="{A0E20185-1789-E45A-5B6D-C3C1EAEBD556}"/>
          </ac:spMkLst>
        </pc:spChg>
        <pc:spChg chg="add mod">
          <ac:chgData name="Iratxe Ainara Montoya Uriarte" userId="68aa3af8-6a1d-4368-9a7e-8ddf505350e9" providerId="ADAL" clId="{8B1B8A5C-8C91-074D-8700-A10483573243}" dt="2024-05-14T20:33:23.271" v="803" actId="113"/>
          <ac:spMkLst>
            <pc:docMk/>
            <pc:sldMk cId="1407356914" sldId="262"/>
            <ac:spMk id="7" creationId="{354A41FD-A69C-564E-788A-ACEF6AD9B236}"/>
          </ac:spMkLst>
        </pc:spChg>
        <pc:picChg chg="add mod">
          <ac:chgData name="Iratxe Ainara Montoya Uriarte" userId="68aa3af8-6a1d-4368-9a7e-8ddf505350e9" providerId="ADAL" clId="{8B1B8A5C-8C91-074D-8700-A10483573243}" dt="2024-05-14T20:33:27.124" v="804" actId="1076"/>
          <ac:picMkLst>
            <pc:docMk/>
            <pc:sldMk cId="1407356914" sldId="262"/>
            <ac:picMk id="4" creationId="{E83B12A3-ED39-7A58-D48D-AF3E2343769D}"/>
          </ac:picMkLst>
        </pc:picChg>
      </pc:sldChg>
      <pc:sldChg chg="addSp delSp modSp mod">
        <pc:chgData name="Iratxe Ainara Montoya Uriarte" userId="68aa3af8-6a1d-4368-9a7e-8ddf505350e9" providerId="ADAL" clId="{8B1B8A5C-8C91-074D-8700-A10483573243}" dt="2024-05-14T21:55:00.122" v="1732" actId="14100"/>
        <pc:sldMkLst>
          <pc:docMk/>
          <pc:sldMk cId="2716896850" sldId="263"/>
        </pc:sldMkLst>
        <pc:spChg chg="mod">
          <ac:chgData name="Iratxe Ainara Montoya Uriarte" userId="68aa3af8-6a1d-4368-9a7e-8ddf505350e9" providerId="ADAL" clId="{8B1B8A5C-8C91-074D-8700-A10483573243}" dt="2024-05-14T20:02:24.219" v="487" actId="14100"/>
          <ac:spMkLst>
            <pc:docMk/>
            <pc:sldMk cId="2716896850" sldId="263"/>
            <ac:spMk id="2" creationId="{7866DF10-478C-C4A2-E500-A35DAFBA2FC0}"/>
          </ac:spMkLst>
        </pc:spChg>
        <pc:spChg chg="del mod">
          <ac:chgData name="Iratxe Ainara Montoya Uriarte" userId="68aa3af8-6a1d-4368-9a7e-8ddf505350e9" providerId="ADAL" clId="{8B1B8A5C-8C91-074D-8700-A10483573243}" dt="2024-05-14T19:56:02.220" v="421"/>
          <ac:spMkLst>
            <pc:docMk/>
            <pc:sldMk cId="2716896850" sldId="263"/>
            <ac:spMk id="3" creationId="{49F1BF8B-BD1D-5B48-6ADD-2BC6911F203A}"/>
          </ac:spMkLst>
        </pc:spChg>
        <pc:spChg chg="del">
          <ac:chgData name="Iratxe Ainara Montoya Uriarte" userId="68aa3af8-6a1d-4368-9a7e-8ddf505350e9" providerId="ADAL" clId="{8B1B8A5C-8C91-074D-8700-A10483573243}" dt="2024-05-14T19:56:07.052" v="422" actId="26606"/>
          <ac:spMkLst>
            <pc:docMk/>
            <pc:sldMk cId="2716896850" sldId="263"/>
            <ac:spMk id="17" creationId="{53E60C6D-4E85-4E14-BCDF-BF15C241F7CA}"/>
          </ac:spMkLst>
        </pc:spChg>
        <pc:spChg chg="del">
          <ac:chgData name="Iratxe Ainara Montoya Uriarte" userId="68aa3af8-6a1d-4368-9a7e-8ddf505350e9" providerId="ADAL" clId="{8B1B8A5C-8C91-074D-8700-A10483573243}" dt="2024-05-14T19:56:07.052" v="422" actId="26606"/>
          <ac:spMkLst>
            <pc:docMk/>
            <pc:sldMk cId="2716896850" sldId="263"/>
            <ac:spMk id="19" creationId="{7D42D292-4C48-479B-9E59-E29CD9871C0C}"/>
          </ac:spMkLst>
        </pc:spChg>
        <pc:spChg chg="del">
          <ac:chgData name="Iratxe Ainara Montoya Uriarte" userId="68aa3af8-6a1d-4368-9a7e-8ddf505350e9" providerId="ADAL" clId="{8B1B8A5C-8C91-074D-8700-A10483573243}" dt="2024-05-14T19:56:07.052" v="422" actId="26606"/>
          <ac:spMkLst>
            <pc:docMk/>
            <pc:sldMk cId="2716896850" sldId="263"/>
            <ac:spMk id="21" creationId="{533DF362-939D-4EEE-8DC4-6B54607E5611}"/>
          </ac:spMkLst>
        </pc:spChg>
        <pc:spChg chg="add del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26" creationId="{AE2B703B-46F9-481A-A605-82E2A828C4FA}"/>
          </ac:spMkLst>
        </pc:spChg>
        <pc:spChg chg="add del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28" creationId="{F13BE4D7-0C3D-4906-B230-A1C5B4665CCF}"/>
          </ac:spMkLst>
        </pc:spChg>
        <pc:spChg chg="add del">
          <ac:chgData name="Iratxe Ainara Montoya Uriarte" userId="68aa3af8-6a1d-4368-9a7e-8ddf505350e9" providerId="ADAL" clId="{8B1B8A5C-8C91-074D-8700-A10483573243}" dt="2024-05-14T20:01:37.477" v="477" actId="26606"/>
          <ac:spMkLst>
            <pc:docMk/>
            <pc:sldMk cId="2716896850" sldId="263"/>
            <ac:spMk id="30" creationId="{AE5A632B-B15A-489E-8337-BC0F40DBC21F}"/>
          </ac:spMkLst>
        </pc:spChg>
        <pc:spChg chg="add del">
          <ac:chgData name="Iratxe Ainara Montoya Uriarte" userId="68aa3af8-6a1d-4368-9a7e-8ddf505350e9" providerId="ADAL" clId="{8B1B8A5C-8C91-074D-8700-A10483573243}" dt="2024-05-14T20:01:37.477" v="477" actId="26606"/>
          <ac:spMkLst>
            <pc:docMk/>
            <pc:sldMk cId="2716896850" sldId="263"/>
            <ac:spMk id="31" creationId="{6E895C8D-1379-40B8-8B1B-B6F5AEAF0A6C}"/>
          </ac:spMkLst>
        </pc:spChg>
        <pc:spChg chg="add del">
          <ac:chgData name="Iratxe Ainara Montoya Uriarte" userId="68aa3af8-6a1d-4368-9a7e-8ddf505350e9" providerId="ADAL" clId="{8B1B8A5C-8C91-074D-8700-A10483573243}" dt="2024-05-14T20:01:37.477" v="477" actId="26606"/>
          <ac:spMkLst>
            <pc:docMk/>
            <pc:sldMk cId="2716896850" sldId="263"/>
            <ac:spMk id="32" creationId="{651547D7-AD18-407B-A5F4-F8225B5DCFCC}"/>
          </ac:spMkLst>
        </pc:spChg>
        <pc:spChg chg="add del">
          <ac:chgData name="Iratxe Ainara Montoya Uriarte" userId="68aa3af8-6a1d-4368-9a7e-8ddf505350e9" providerId="ADAL" clId="{8B1B8A5C-8C91-074D-8700-A10483573243}" dt="2024-05-14T19:57:19.353" v="452" actId="26606"/>
          <ac:spMkLst>
            <pc:docMk/>
            <pc:sldMk cId="2716896850" sldId="263"/>
            <ac:spMk id="33" creationId="{9DBC8166-481C-4473-95F5-9A5B9073B7F1}"/>
          </ac:spMkLst>
        </pc:spChg>
        <pc:spChg chg="add del">
          <ac:chgData name="Iratxe Ainara Montoya Uriarte" userId="68aa3af8-6a1d-4368-9a7e-8ddf505350e9" providerId="ADAL" clId="{8B1B8A5C-8C91-074D-8700-A10483573243}" dt="2024-05-14T20:01:43.997" v="479" actId="26606"/>
          <ac:spMkLst>
            <pc:docMk/>
            <pc:sldMk cId="2716896850" sldId="263"/>
            <ac:spMk id="34" creationId="{7DA1F35B-C8F7-4A5A-9339-7DA4D785B300}"/>
          </ac:spMkLst>
        </pc:spChg>
        <pc:spChg chg="add del">
          <ac:chgData name="Iratxe Ainara Montoya Uriarte" userId="68aa3af8-6a1d-4368-9a7e-8ddf505350e9" providerId="ADAL" clId="{8B1B8A5C-8C91-074D-8700-A10483573243}" dt="2024-05-14T19:57:19.353" v="452" actId="26606"/>
          <ac:spMkLst>
            <pc:docMk/>
            <pc:sldMk cId="2716896850" sldId="263"/>
            <ac:spMk id="35" creationId="{A5A5CE6E-90AF-4D43-A014-1F9EC83EB93D}"/>
          </ac:spMkLst>
        </pc:spChg>
        <pc:spChg chg="add del">
          <ac:chgData name="Iratxe Ainara Montoya Uriarte" userId="68aa3af8-6a1d-4368-9a7e-8ddf505350e9" providerId="ADAL" clId="{8B1B8A5C-8C91-074D-8700-A10483573243}" dt="2024-05-14T20:01:43.997" v="479" actId="26606"/>
          <ac:spMkLst>
            <pc:docMk/>
            <pc:sldMk cId="2716896850" sldId="263"/>
            <ac:spMk id="36" creationId="{B2D4AD41-40DA-4A81-92F5-B6E3BA1ED82A}"/>
          </ac:spMkLst>
        </pc:spChg>
        <pc:spChg chg="add del">
          <ac:chgData name="Iratxe Ainara Montoya Uriarte" userId="68aa3af8-6a1d-4368-9a7e-8ddf505350e9" providerId="ADAL" clId="{8B1B8A5C-8C91-074D-8700-A10483573243}" dt="2024-05-14T19:57:21.768" v="454" actId="26606"/>
          <ac:spMkLst>
            <pc:docMk/>
            <pc:sldMk cId="2716896850" sldId="263"/>
            <ac:spMk id="37" creationId="{AE2B703B-46F9-481A-A605-82E2A828C4FA}"/>
          </ac:spMkLst>
        </pc:spChg>
        <pc:spChg chg="add del">
          <ac:chgData name="Iratxe Ainara Montoya Uriarte" userId="68aa3af8-6a1d-4368-9a7e-8ddf505350e9" providerId="ADAL" clId="{8B1B8A5C-8C91-074D-8700-A10483573243}" dt="2024-05-14T19:57:21.768" v="454" actId="26606"/>
          <ac:spMkLst>
            <pc:docMk/>
            <pc:sldMk cId="2716896850" sldId="263"/>
            <ac:spMk id="38" creationId="{F13BE4D7-0C3D-4906-B230-A1C5B4665CCF}"/>
          </ac:spMkLst>
        </pc:spChg>
        <pc:spChg chg="add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39" creationId="{AE2B703B-46F9-481A-A605-82E2A828C4FA}"/>
          </ac:spMkLst>
        </pc:spChg>
        <pc:spChg chg="add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40" creationId="{F13BE4D7-0C3D-4906-B230-A1C5B4665CCF}"/>
          </ac:spMkLst>
        </pc:spChg>
        <pc:graphicFrameChg chg="add mod modGraphic">
          <ac:chgData name="Iratxe Ainara Montoya Uriarte" userId="68aa3af8-6a1d-4368-9a7e-8ddf505350e9" providerId="ADAL" clId="{8B1B8A5C-8C91-074D-8700-A10483573243}" dt="2024-05-14T21:55:00.122" v="1732" actId="14100"/>
          <ac:graphicFrameMkLst>
            <pc:docMk/>
            <pc:sldMk cId="2716896850" sldId="263"/>
            <ac:graphicFrameMk id="6" creationId="{ED19CA87-6AAA-0AAD-0465-1EEADD62F1AA}"/>
          </ac:graphicFrameMkLst>
        </pc:graphicFrameChg>
        <pc:picChg chg="del">
          <ac:chgData name="Iratxe Ainara Montoya Uriarte" userId="68aa3af8-6a1d-4368-9a7e-8ddf505350e9" providerId="ADAL" clId="{8B1B8A5C-8C91-074D-8700-A10483573243}" dt="2024-05-14T19:55:59.079" v="419" actId="478"/>
          <ac:picMkLst>
            <pc:docMk/>
            <pc:sldMk cId="2716896850" sldId="263"/>
            <ac:picMk id="4" creationId="{682A06BE-8363-5EDE-CE1F-C404F8AF0ED3}"/>
          </ac:picMkLst>
        </pc:picChg>
        <pc:picChg chg="del">
          <ac:chgData name="Iratxe Ainara Montoya Uriarte" userId="68aa3af8-6a1d-4368-9a7e-8ddf505350e9" providerId="ADAL" clId="{8B1B8A5C-8C91-074D-8700-A10483573243}" dt="2024-05-14T19:56:00.578" v="420" actId="478"/>
          <ac:picMkLst>
            <pc:docMk/>
            <pc:sldMk cId="2716896850" sldId="263"/>
            <ac:picMk id="5" creationId="{6234BEF9-4C9B-5A5E-BFA9-BC43C96E3924}"/>
          </ac:picMkLst>
        </pc:picChg>
      </pc:sldChg>
      <pc:sldChg chg="del">
        <pc:chgData name="Iratxe Ainara Montoya Uriarte" userId="68aa3af8-6a1d-4368-9a7e-8ddf505350e9" providerId="ADAL" clId="{8B1B8A5C-8C91-074D-8700-A10483573243}" dt="2024-05-14T21:22:54.954" v="1623" actId="2696"/>
        <pc:sldMkLst>
          <pc:docMk/>
          <pc:sldMk cId="2586543080" sldId="264"/>
        </pc:sldMkLst>
      </pc:sldChg>
      <pc:sldChg chg="addSp delSp modSp mod">
        <pc:chgData name="Iratxe Ainara Montoya Uriarte" userId="68aa3af8-6a1d-4368-9a7e-8ddf505350e9" providerId="ADAL" clId="{8B1B8A5C-8C91-074D-8700-A10483573243}" dt="2024-05-14T21:50:55.678" v="1711" actId="20577"/>
        <pc:sldMkLst>
          <pc:docMk/>
          <pc:sldMk cId="369787786" sldId="265"/>
        </pc:sldMkLst>
        <pc:spChg chg="mod">
          <ac:chgData name="Iratxe Ainara Montoya Uriarte" userId="68aa3af8-6a1d-4368-9a7e-8ddf505350e9" providerId="ADAL" clId="{8B1B8A5C-8C91-074D-8700-A10483573243}" dt="2024-05-14T21:50:55.678" v="1711" actId="20577"/>
          <ac:spMkLst>
            <pc:docMk/>
            <pc:sldMk cId="369787786" sldId="265"/>
            <ac:spMk id="5" creationId="{2D767B74-7E19-3CE0-561D-17BDB2F0D1DB}"/>
          </ac:spMkLst>
        </pc:spChg>
        <pc:spChg chg="add mod">
          <ac:chgData name="Iratxe Ainara Montoya Uriarte" userId="68aa3af8-6a1d-4368-9a7e-8ddf505350e9" providerId="ADAL" clId="{8B1B8A5C-8C91-074D-8700-A10483573243}" dt="2024-05-14T21:50:17.905" v="1703" actId="14100"/>
          <ac:spMkLst>
            <pc:docMk/>
            <pc:sldMk cId="369787786" sldId="265"/>
            <ac:spMk id="8" creationId="{1DA94CCA-26BF-1654-40E4-CFF215479CB6}"/>
          </ac:spMkLst>
        </pc:spChg>
        <pc:picChg chg="add del mod">
          <ac:chgData name="Iratxe Ainara Montoya Uriarte" userId="68aa3af8-6a1d-4368-9a7e-8ddf505350e9" providerId="ADAL" clId="{8B1B8A5C-8C91-074D-8700-A10483573243}" dt="2024-05-14T21:49:19.553" v="1695" actId="21"/>
          <ac:picMkLst>
            <pc:docMk/>
            <pc:sldMk cId="369787786" sldId="265"/>
            <ac:picMk id="4" creationId="{EC9120ED-2FCF-C253-D885-80D129C3818C}"/>
          </ac:picMkLst>
        </pc:picChg>
        <pc:picChg chg="add mod">
          <ac:chgData name="Iratxe Ainara Montoya Uriarte" userId="68aa3af8-6a1d-4368-9a7e-8ddf505350e9" providerId="ADAL" clId="{8B1B8A5C-8C91-074D-8700-A10483573243}" dt="2024-05-14T21:50:29.977" v="1707" actId="1076"/>
          <ac:picMkLst>
            <pc:docMk/>
            <pc:sldMk cId="369787786" sldId="265"/>
            <ac:picMk id="6" creationId="{3937283B-B9F5-CBB5-4CEE-39EDDC70A48E}"/>
          </ac:picMkLst>
        </pc:picChg>
        <pc:picChg chg="del">
          <ac:chgData name="Iratxe Ainara Montoya Uriarte" userId="68aa3af8-6a1d-4368-9a7e-8ddf505350e9" providerId="ADAL" clId="{8B1B8A5C-8C91-074D-8700-A10483573243}" dt="2024-05-14T21:45:31.249" v="1628" actId="478"/>
          <ac:picMkLst>
            <pc:docMk/>
            <pc:sldMk cId="369787786" sldId="265"/>
            <ac:picMk id="2050" creationId="{2244AA18-77B0-90D7-40A0-BEE352FB482B}"/>
          </ac:picMkLst>
        </pc:picChg>
      </pc:sldChg>
      <pc:sldChg chg="del">
        <pc:chgData name="Iratxe Ainara Montoya Uriarte" userId="68aa3af8-6a1d-4368-9a7e-8ddf505350e9" providerId="ADAL" clId="{8B1B8A5C-8C91-074D-8700-A10483573243}" dt="2024-05-14T21:58:27.927" v="1733" actId="2696"/>
        <pc:sldMkLst>
          <pc:docMk/>
          <pc:sldMk cId="1047564899" sldId="266"/>
        </pc:sldMkLst>
      </pc:sldChg>
      <pc:sldChg chg="addSp delSp modSp del mod">
        <pc:chgData name="Iratxe Ainara Montoya Uriarte" userId="68aa3af8-6a1d-4368-9a7e-8ddf505350e9" providerId="ADAL" clId="{8B1B8A5C-8C91-074D-8700-A10483573243}" dt="2024-05-14T21:58:27.927" v="1733" actId="2696"/>
        <pc:sldMkLst>
          <pc:docMk/>
          <pc:sldMk cId="662775522" sldId="267"/>
        </pc:sldMkLst>
        <pc:spChg chg="mod">
          <ac:chgData name="Iratxe Ainara Montoya Uriarte" userId="68aa3af8-6a1d-4368-9a7e-8ddf505350e9" providerId="ADAL" clId="{8B1B8A5C-8C91-074D-8700-A10483573243}" dt="2024-05-14T21:52:41.765" v="1724" actId="20577"/>
          <ac:spMkLst>
            <pc:docMk/>
            <pc:sldMk cId="662775522" sldId="267"/>
            <ac:spMk id="2" creationId="{7866DF10-478C-C4A2-E500-A35DAFBA2FC0}"/>
          </ac:spMkLst>
        </pc:spChg>
        <pc:spChg chg="add del mod">
          <ac:chgData name="Iratxe Ainara Montoya Uriarte" userId="68aa3af8-6a1d-4368-9a7e-8ddf505350e9" providerId="ADAL" clId="{8B1B8A5C-8C91-074D-8700-A10483573243}" dt="2024-05-14T21:52:48.737" v="1727"/>
          <ac:spMkLst>
            <pc:docMk/>
            <pc:sldMk cId="662775522" sldId="267"/>
            <ac:spMk id="4" creationId="{10FB9C89-8DE9-34CE-B84D-BF8DE6C87248}"/>
          </ac:spMkLst>
        </pc:spChg>
      </pc:sldChg>
      <pc:sldChg chg="del">
        <pc:chgData name="Iratxe Ainara Montoya Uriarte" userId="68aa3af8-6a1d-4368-9a7e-8ddf505350e9" providerId="ADAL" clId="{8B1B8A5C-8C91-074D-8700-A10483573243}" dt="2024-05-14T21:52:54.861" v="1728" actId="2696"/>
        <pc:sldMkLst>
          <pc:docMk/>
          <pc:sldMk cId="1581092324" sldId="268"/>
        </pc:sldMkLst>
      </pc:sldChg>
      <pc:sldChg chg="modSp mod ord">
        <pc:chgData name="Iratxe Ainara Montoya Uriarte" userId="68aa3af8-6a1d-4368-9a7e-8ddf505350e9" providerId="ADAL" clId="{8B1B8A5C-8C91-074D-8700-A10483573243}" dt="2024-05-14T21:15:17.104" v="1559" actId="255"/>
        <pc:sldMkLst>
          <pc:docMk/>
          <pc:sldMk cId="998049357" sldId="269"/>
        </pc:sldMkLst>
        <pc:spChg chg="mod">
          <ac:chgData name="Iratxe Ainara Montoya Uriarte" userId="68aa3af8-6a1d-4368-9a7e-8ddf505350e9" providerId="ADAL" clId="{8B1B8A5C-8C91-074D-8700-A10483573243}" dt="2024-05-14T21:01:03.184" v="1545" actId="14100"/>
          <ac:spMkLst>
            <pc:docMk/>
            <pc:sldMk cId="998049357" sldId="269"/>
            <ac:spMk id="2" creationId="{7866DF10-478C-C4A2-E500-A35DAFBA2FC0}"/>
          </ac:spMkLst>
        </pc:spChg>
        <pc:spChg chg="mod">
          <ac:chgData name="Iratxe Ainara Montoya Uriarte" userId="68aa3af8-6a1d-4368-9a7e-8ddf505350e9" providerId="ADAL" clId="{8B1B8A5C-8C91-074D-8700-A10483573243}" dt="2024-05-14T21:15:17.104" v="1559" actId="255"/>
          <ac:spMkLst>
            <pc:docMk/>
            <pc:sldMk cId="998049357" sldId="269"/>
            <ac:spMk id="3" creationId="{49F1BF8B-BD1D-5B48-6ADD-2BC6911F203A}"/>
          </ac:spMkLst>
        </pc:spChg>
      </pc:sldChg>
      <pc:sldChg chg="del">
        <pc:chgData name="Iratxe Ainara Montoya Uriarte" userId="68aa3af8-6a1d-4368-9a7e-8ddf505350e9" providerId="ADAL" clId="{8B1B8A5C-8C91-074D-8700-A10483573243}" dt="2024-05-14T21:53:06.100" v="1729" actId="2696"/>
        <pc:sldMkLst>
          <pc:docMk/>
          <pc:sldMk cId="179677291" sldId="270"/>
        </pc:sldMkLst>
      </pc:sldChg>
      <pc:sldChg chg="del">
        <pc:chgData name="Iratxe Ainara Montoya Uriarte" userId="68aa3af8-6a1d-4368-9a7e-8ddf505350e9" providerId="ADAL" clId="{8B1B8A5C-8C91-074D-8700-A10483573243}" dt="2024-05-14T21:53:09.749" v="1730" actId="2696"/>
        <pc:sldMkLst>
          <pc:docMk/>
          <pc:sldMk cId="3578925090" sldId="271"/>
        </pc:sldMkLst>
      </pc:sldChg>
      <pc:sldChg chg="modSp add mod ord">
        <pc:chgData name="Iratxe Ainara Montoya Uriarte" userId="68aa3af8-6a1d-4368-9a7e-8ddf505350e9" providerId="ADAL" clId="{8B1B8A5C-8C91-074D-8700-A10483573243}" dt="2024-05-14T20:54:45.772" v="1254" actId="122"/>
        <pc:sldMkLst>
          <pc:docMk/>
          <pc:sldMk cId="2270134591" sldId="272"/>
        </pc:sldMkLst>
        <pc:spChg chg="mod">
          <ac:chgData name="Iratxe Ainara Montoya Uriarte" userId="68aa3af8-6a1d-4368-9a7e-8ddf505350e9" providerId="ADAL" clId="{8B1B8A5C-8C91-074D-8700-A10483573243}" dt="2024-05-14T20:54:45.772" v="1254" actId="122"/>
          <ac:spMkLst>
            <pc:docMk/>
            <pc:sldMk cId="2270134591" sldId="272"/>
            <ac:spMk id="3" creationId="{49F1BF8B-BD1D-5B48-6ADD-2BC6911F203A}"/>
          </ac:spMkLst>
        </pc:spChg>
      </pc:sldChg>
      <pc:sldChg chg="new del">
        <pc:chgData name="Iratxe Ainara Montoya Uriarte" userId="68aa3af8-6a1d-4368-9a7e-8ddf505350e9" providerId="ADAL" clId="{8B1B8A5C-8C91-074D-8700-A10483573243}" dt="2024-05-14T20:24:01.236" v="690" actId="2696"/>
        <pc:sldMkLst>
          <pc:docMk/>
          <pc:sldMk cId="2223235210" sldId="273"/>
        </pc:sldMkLst>
      </pc:sldChg>
      <pc:sldChg chg="modSp add mod">
        <pc:chgData name="Iratxe Ainara Montoya Uriarte" userId="68aa3af8-6a1d-4368-9a7e-8ddf505350e9" providerId="ADAL" clId="{8B1B8A5C-8C91-074D-8700-A10483573243}" dt="2024-05-14T20:23:46.766" v="689" actId="1038"/>
        <pc:sldMkLst>
          <pc:docMk/>
          <pc:sldMk cId="0" sldId="274"/>
        </pc:sldMkLst>
        <pc:spChg chg="mod">
          <ac:chgData name="Iratxe Ainara Montoya Uriarte" userId="68aa3af8-6a1d-4368-9a7e-8ddf505350e9" providerId="ADAL" clId="{8B1B8A5C-8C91-074D-8700-A10483573243}" dt="2024-05-14T20:23:18.293" v="657" actId="122"/>
          <ac:spMkLst>
            <pc:docMk/>
            <pc:sldMk cId="0" sldId="274"/>
            <ac:spMk id="3" creationId="{00000000-0000-0000-0000-000000000000}"/>
          </ac:spMkLst>
        </pc:spChg>
        <pc:spChg chg="mod">
          <ac:chgData name="Iratxe Ainara Montoya Uriarte" userId="68aa3af8-6a1d-4368-9a7e-8ddf505350e9" providerId="ADAL" clId="{8B1B8A5C-8C91-074D-8700-A10483573243}" dt="2024-05-14T20:23:15.470" v="656" actId="20577"/>
          <ac:spMkLst>
            <pc:docMk/>
            <pc:sldMk cId="0" sldId="274"/>
            <ac:spMk id="4" creationId="{00000000-0000-0000-0000-000000000000}"/>
          </ac:spMkLst>
        </pc:spChg>
        <pc:spChg chg="mod">
          <ac:chgData name="Iratxe Ainara Montoya Uriarte" userId="68aa3af8-6a1d-4368-9a7e-8ddf505350e9" providerId="ADAL" clId="{8B1B8A5C-8C91-074D-8700-A10483573243}" dt="2024-05-14T20:23:46.766" v="689" actId="1038"/>
          <ac:spMkLst>
            <pc:docMk/>
            <pc:sldMk cId="0" sldId="274"/>
            <ac:spMk id="48" creationId="{00000000-0000-0000-0000-000000000000}"/>
          </ac:spMkLst>
        </pc:spChg>
        <pc:spChg chg="mod">
          <ac:chgData name="Iratxe Ainara Montoya Uriarte" userId="68aa3af8-6a1d-4368-9a7e-8ddf505350e9" providerId="ADAL" clId="{8B1B8A5C-8C91-074D-8700-A10483573243}" dt="2024-05-14T20:23:46.766" v="689" actId="1038"/>
          <ac:spMkLst>
            <pc:docMk/>
            <pc:sldMk cId="0" sldId="274"/>
            <ac:spMk id="49" creationId="{00000000-0000-0000-0000-000000000000}"/>
          </ac:spMkLst>
        </pc:spChg>
        <pc:spChg chg="mod">
          <ac:chgData name="Iratxe Ainara Montoya Uriarte" userId="68aa3af8-6a1d-4368-9a7e-8ddf505350e9" providerId="ADAL" clId="{8B1B8A5C-8C91-074D-8700-A10483573243}" dt="2024-05-14T20:23:46.766" v="689" actId="1038"/>
          <ac:spMkLst>
            <pc:docMk/>
            <pc:sldMk cId="0" sldId="274"/>
            <ac:spMk id="51" creationId="{00000000-0000-0000-0000-000000000000}"/>
          </ac:spMkLst>
        </pc:spChg>
        <pc:picChg chg="mod">
          <ac:chgData name="Iratxe Ainara Montoya Uriarte" userId="68aa3af8-6a1d-4368-9a7e-8ddf505350e9" providerId="ADAL" clId="{8B1B8A5C-8C91-074D-8700-A10483573243}" dt="2024-05-14T20:23:46.766" v="689" actId="1038"/>
          <ac:picMkLst>
            <pc:docMk/>
            <pc:sldMk cId="0" sldId="274"/>
            <ac:picMk id="50" creationId="{00000000-0000-0000-0000-000000000000}"/>
          </ac:picMkLst>
        </pc:picChg>
      </pc:sldChg>
      <pc:sldChg chg="new del">
        <pc:chgData name="Iratxe Ainara Montoya Uriarte" userId="68aa3af8-6a1d-4368-9a7e-8ddf505350e9" providerId="ADAL" clId="{8B1B8A5C-8C91-074D-8700-A10483573243}" dt="2024-05-14T20:52:02.639" v="1198" actId="2696"/>
        <pc:sldMkLst>
          <pc:docMk/>
          <pc:sldMk cId="558284090" sldId="275"/>
        </pc:sldMkLst>
      </pc:sldChg>
      <pc:sldChg chg="addSp delSp modSp add mod">
        <pc:chgData name="Iratxe Ainara Montoya Uriarte" userId="68aa3af8-6a1d-4368-9a7e-8ddf505350e9" providerId="ADAL" clId="{8B1B8A5C-8C91-074D-8700-A10483573243}" dt="2024-05-14T20:38:43.759" v="1101" actId="255"/>
        <pc:sldMkLst>
          <pc:docMk/>
          <pc:sldMk cId="3173370953" sldId="276"/>
        </pc:sldMkLst>
        <pc:spChg chg="mod">
          <ac:chgData name="Iratxe Ainara Montoya Uriarte" userId="68aa3af8-6a1d-4368-9a7e-8ddf505350e9" providerId="ADAL" clId="{8B1B8A5C-8C91-074D-8700-A10483573243}" dt="2024-05-14T20:37:07.527" v="1091" actId="20577"/>
          <ac:spMkLst>
            <pc:docMk/>
            <pc:sldMk cId="3173370953" sldId="276"/>
            <ac:spMk id="2" creationId="{7866DF10-478C-C4A2-E500-A35DAFBA2FC0}"/>
          </ac:spMkLst>
        </pc:spChg>
        <pc:spChg chg="add mod">
          <ac:chgData name="Iratxe Ainara Montoya Uriarte" userId="68aa3af8-6a1d-4368-9a7e-8ddf505350e9" providerId="ADAL" clId="{8B1B8A5C-8C91-074D-8700-A10483573243}" dt="2024-05-14T20:38:43.759" v="1101" actId="255"/>
          <ac:spMkLst>
            <pc:docMk/>
            <pc:sldMk cId="3173370953" sldId="276"/>
            <ac:spMk id="3" creationId="{A498FF74-CE80-2FDE-3BFB-90F036A56B8E}"/>
          </ac:spMkLst>
        </pc:spChg>
        <pc:spChg chg="add mod">
          <ac:chgData name="Iratxe Ainara Montoya Uriarte" userId="68aa3af8-6a1d-4368-9a7e-8ddf505350e9" providerId="ADAL" clId="{8B1B8A5C-8C91-074D-8700-A10483573243}" dt="2024-05-14T20:38:21.225" v="1097" actId="14100"/>
          <ac:spMkLst>
            <pc:docMk/>
            <pc:sldMk cId="3173370953" sldId="276"/>
            <ac:spMk id="6" creationId="{A1EA4344-84C9-1120-80EB-3AF51A15B1BE}"/>
          </ac:spMkLst>
        </pc:spChg>
        <pc:spChg chg="mod">
          <ac:chgData name="Iratxe Ainara Montoya Uriarte" userId="68aa3af8-6a1d-4368-9a7e-8ddf505350e9" providerId="ADAL" clId="{8B1B8A5C-8C91-074D-8700-A10483573243}" dt="2024-05-14T20:37:17.762" v="1093" actId="1076"/>
          <ac:spMkLst>
            <pc:docMk/>
            <pc:sldMk cId="3173370953" sldId="276"/>
            <ac:spMk id="7" creationId="{354A41FD-A69C-564E-788A-ACEF6AD9B236}"/>
          </ac:spMkLst>
        </pc:spChg>
        <pc:picChg chg="del">
          <ac:chgData name="Iratxe Ainara Montoya Uriarte" userId="68aa3af8-6a1d-4368-9a7e-8ddf505350e9" providerId="ADAL" clId="{8B1B8A5C-8C91-074D-8700-A10483573243}" dt="2024-05-14T20:36:32.503" v="1061" actId="478"/>
          <ac:picMkLst>
            <pc:docMk/>
            <pc:sldMk cId="3173370953" sldId="276"/>
            <ac:picMk id="4" creationId="{E83B12A3-ED39-7A58-D48D-AF3E2343769D}"/>
          </ac:picMkLst>
        </pc:picChg>
      </pc:sldChg>
      <pc:sldChg chg="addSp delSp modSp add mod">
        <pc:chgData name="Iratxe Ainara Montoya Uriarte" userId="68aa3af8-6a1d-4368-9a7e-8ddf505350e9" providerId="ADAL" clId="{8B1B8A5C-8C91-074D-8700-A10483573243}" dt="2024-05-14T20:50:33.808" v="1193" actId="14100"/>
        <pc:sldMkLst>
          <pc:docMk/>
          <pc:sldMk cId="2708204563" sldId="277"/>
        </pc:sldMkLst>
        <pc:spChg chg="del mod">
          <ac:chgData name="Iratxe Ainara Montoya Uriarte" userId="68aa3af8-6a1d-4368-9a7e-8ddf505350e9" providerId="ADAL" clId="{8B1B8A5C-8C91-074D-8700-A10483573243}" dt="2024-05-14T20:45:24.425" v="1106" actId="478"/>
          <ac:spMkLst>
            <pc:docMk/>
            <pc:sldMk cId="2708204563" sldId="277"/>
            <ac:spMk id="3" creationId="{A498FF74-CE80-2FDE-3BFB-90F036A56B8E}"/>
          </ac:spMkLst>
        </pc:spChg>
        <pc:spChg chg="add mod">
          <ac:chgData name="Iratxe Ainara Montoya Uriarte" userId="68aa3af8-6a1d-4368-9a7e-8ddf505350e9" providerId="ADAL" clId="{8B1B8A5C-8C91-074D-8700-A10483573243}" dt="2024-05-14T20:49:19.362" v="1156" actId="20577"/>
          <ac:spMkLst>
            <pc:docMk/>
            <pc:sldMk cId="2708204563" sldId="277"/>
            <ac:spMk id="5" creationId="{EC3B9621-DC02-2F93-DA4C-8CD607600F77}"/>
          </ac:spMkLst>
        </pc:spChg>
        <pc:spChg chg="del mod">
          <ac:chgData name="Iratxe Ainara Montoya Uriarte" userId="68aa3af8-6a1d-4368-9a7e-8ddf505350e9" providerId="ADAL" clId="{8B1B8A5C-8C91-074D-8700-A10483573243}" dt="2024-05-14T20:45:21.706" v="1104" actId="478"/>
          <ac:spMkLst>
            <pc:docMk/>
            <pc:sldMk cId="2708204563" sldId="277"/>
            <ac:spMk id="6" creationId="{A1EA4344-84C9-1120-80EB-3AF51A15B1BE}"/>
          </ac:spMkLst>
        </pc:spChg>
        <pc:spChg chg="del mod">
          <ac:chgData name="Iratxe Ainara Montoya Uriarte" userId="68aa3af8-6a1d-4368-9a7e-8ddf505350e9" providerId="ADAL" clId="{8B1B8A5C-8C91-074D-8700-A10483573243}" dt="2024-05-14T20:45:26.605" v="1108" actId="478"/>
          <ac:spMkLst>
            <pc:docMk/>
            <pc:sldMk cId="2708204563" sldId="277"/>
            <ac:spMk id="7" creationId="{354A41FD-A69C-564E-788A-ACEF6AD9B236}"/>
          </ac:spMkLst>
        </pc:spChg>
        <pc:spChg chg="add mod">
          <ac:chgData name="Iratxe Ainara Montoya Uriarte" userId="68aa3af8-6a1d-4368-9a7e-8ddf505350e9" providerId="ADAL" clId="{8B1B8A5C-8C91-074D-8700-A10483573243}" dt="2024-05-14T20:49:47.297" v="1166" actId="20577"/>
          <ac:spMkLst>
            <pc:docMk/>
            <pc:sldMk cId="2708204563" sldId="277"/>
            <ac:spMk id="11" creationId="{486576A2-4549-A3AA-88E0-A3D20D550CE7}"/>
          </ac:spMkLst>
        </pc:spChg>
        <pc:spChg chg="add mod">
          <ac:chgData name="Iratxe Ainara Montoya Uriarte" userId="68aa3af8-6a1d-4368-9a7e-8ddf505350e9" providerId="ADAL" clId="{8B1B8A5C-8C91-074D-8700-A10483573243}" dt="2024-05-14T20:50:28.861" v="1192" actId="1076"/>
          <ac:spMkLst>
            <pc:docMk/>
            <pc:sldMk cId="2708204563" sldId="277"/>
            <ac:spMk id="15" creationId="{BA4B6E82-7244-F75E-F52E-46A365FF08BF}"/>
          </ac:spMkLst>
        </pc:spChg>
        <pc:picChg chg="add mod">
          <ac:chgData name="Iratxe Ainara Montoya Uriarte" userId="68aa3af8-6a1d-4368-9a7e-8ddf505350e9" providerId="ADAL" clId="{8B1B8A5C-8C91-074D-8700-A10483573243}" dt="2024-05-14T20:47:16.938" v="1118" actId="1076"/>
          <ac:picMkLst>
            <pc:docMk/>
            <pc:sldMk cId="2708204563" sldId="277"/>
            <ac:picMk id="4" creationId="{33BBE359-6AF7-AEC3-F5C3-870B02733F11}"/>
          </ac:picMkLst>
        </pc:picChg>
        <pc:picChg chg="add mod">
          <ac:chgData name="Iratxe Ainara Montoya Uriarte" userId="68aa3af8-6a1d-4368-9a7e-8ddf505350e9" providerId="ADAL" clId="{8B1B8A5C-8C91-074D-8700-A10483573243}" dt="2024-05-14T20:50:33.808" v="1193" actId="14100"/>
          <ac:picMkLst>
            <pc:docMk/>
            <pc:sldMk cId="2708204563" sldId="277"/>
            <ac:picMk id="13" creationId="{45156C0B-DC33-ABD3-1A04-4C61F6BB38E7}"/>
          </ac:picMkLst>
        </pc:picChg>
        <pc:picChg chg="add mod">
          <ac:chgData name="Iratxe Ainara Montoya Uriarte" userId="68aa3af8-6a1d-4368-9a7e-8ddf505350e9" providerId="ADAL" clId="{8B1B8A5C-8C91-074D-8700-A10483573243}" dt="2024-05-14T20:48:40.265" v="1133" actId="1076"/>
          <ac:picMkLst>
            <pc:docMk/>
            <pc:sldMk cId="2708204563" sldId="277"/>
            <ac:picMk id="16" creationId="{847F65AF-7551-A0AB-D15D-BF62F7E34481}"/>
          </ac:picMkLst>
        </pc:picChg>
      </pc:sldChg>
      <pc:sldChg chg="modSp add mod">
        <pc:chgData name="Iratxe Ainara Montoya Uriarte" userId="68aa3af8-6a1d-4368-9a7e-8ddf505350e9" providerId="ADAL" clId="{8B1B8A5C-8C91-074D-8700-A10483573243}" dt="2024-05-14T20:51:48.576" v="1197" actId="20577"/>
        <pc:sldMkLst>
          <pc:docMk/>
          <pc:sldMk cId="727200962" sldId="278"/>
        </pc:sldMkLst>
        <pc:spChg chg="mod">
          <ac:chgData name="Iratxe Ainara Montoya Uriarte" userId="68aa3af8-6a1d-4368-9a7e-8ddf505350e9" providerId="ADAL" clId="{8B1B8A5C-8C91-074D-8700-A10483573243}" dt="2024-05-14T20:51:48.576" v="1197" actId="20577"/>
          <ac:spMkLst>
            <pc:docMk/>
            <pc:sldMk cId="727200962" sldId="278"/>
            <ac:spMk id="2" creationId="{7866DF10-478C-C4A2-E500-A35DAFBA2FC0}"/>
          </ac:spMkLst>
        </pc:spChg>
      </pc:sldChg>
      <pc:sldChg chg="addSp delSp modSp add mod">
        <pc:chgData name="Iratxe Ainara Montoya Uriarte" userId="68aa3af8-6a1d-4368-9a7e-8ddf505350e9" providerId="ADAL" clId="{8B1B8A5C-8C91-074D-8700-A10483573243}" dt="2024-05-14T21:22:37.969" v="1621" actId="1076"/>
        <pc:sldMkLst>
          <pc:docMk/>
          <pc:sldMk cId="3953468244" sldId="279"/>
        </pc:sldMkLst>
        <pc:spChg chg="mo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" creationId="{7866DF10-478C-C4A2-E500-A35DAFBA2FC0}"/>
          </ac:spMkLst>
        </pc:spChg>
        <pc:spChg chg="mod or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3" creationId="{49F1BF8B-BD1D-5B48-6ADD-2BC6911F203A}"/>
          </ac:spMkLst>
        </pc:spChg>
        <pc:spChg chg="add mod">
          <ac:chgData name="Iratxe Ainara Montoya Uriarte" userId="68aa3af8-6a1d-4368-9a7e-8ddf505350e9" providerId="ADAL" clId="{8B1B8A5C-8C91-074D-8700-A10483573243}" dt="2024-05-14T21:22:37.969" v="1621" actId="1076"/>
          <ac:spMkLst>
            <pc:docMk/>
            <pc:sldMk cId="3953468244" sldId="279"/>
            <ac:spMk id="6" creationId="{71B13BFB-DA33-21E0-3FAA-B225C8C0E652}"/>
          </ac:spMkLst>
        </pc:spChg>
        <pc:spChg chg="add del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8" creationId="{907EF6B7-1338-4443-8C46-6A318D952DFD}"/>
          </ac:spMkLst>
        </pc:spChg>
        <pc:spChg chg="add del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10" creationId="{DAAE4CDD-124C-4DCF-9584-B6033B545DD5}"/>
          </ac:spMkLst>
        </pc:spChg>
        <pc:spChg chg="add del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12" creationId="{081E4A58-353D-44AE-B2FC-2A74E2E400F7}"/>
          </ac:spMkLst>
        </pc:spChg>
        <pc:spChg chg="add del">
          <ac:chgData name="Iratxe Ainara Montoya Uriarte" userId="68aa3af8-6a1d-4368-9a7e-8ddf505350e9" providerId="ADAL" clId="{8B1B8A5C-8C91-074D-8700-A10483573243}" dt="2024-05-14T21:22:16.643" v="1613" actId="26606"/>
          <ac:spMkLst>
            <pc:docMk/>
            <pc:sldMk cId="3953468244" sldId="279"/>
            <ac:spMk id="17" creationId="{29B161DF-E457-41D5-83AD-378B43003730}"/>
          </ac:spMkLst>
        </pc:spChg>
        <pc:spChg chg="add del">
          <ac:chgData name="Iratxe Ainara Montoya Uriarte" userId="68aa3af8-6a1d-4368-9a7e-8ddf505350e9" providerId="ADAL" clId="{8B1B8A5C-8C91-074D-8700-A10483573243}" dt="2024-05-14T21:22:16.643" v="1613" actId="26606"/>
          <ac:spMkLst>
            <pc:docMk/>
            <pc:sldMk cId="3953468244" sldId="279"/>
            <ac:spMk id="19" creationId="{107D50C9-F568-423A-A839-B49874AAEE6C}"/>
          </ac:spMkLst>
        </pc:spChg>
        <pc:spChg chg="ad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1" creationId="{533DF362-939D-4EEE-8DC4-6B54607E5611}"/>
          </ac:spMkLst>
        </pc:spChg>
        <pc:spChg chg="ad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2" creationId="{53E60C6D-4E85-4E14-BCDF-BF15C241F7CA}"/>
          </ac:spMkLst>
        </pc:spChg>
        <pc:spChg chg="ad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3" creationId="{7D42D292-4C48-479B-9E59-E29CD9871C0C}"/>
          </ac:spMkLst>
        </pc:spChg>
        <pc:picChg chg="add mod">
          <ac:chgData name="Iratxe Ainara Montoya Uriarte" userId="68aa3af8-6a1d-4368-9a7e-8ddf505350e9" providerId="ADAL" clId="{8B1B8A5C-8C91-074D-8700-A10483573243}" dt="2024-05-14T21:22:16.678" v="1614" actId="26606"/>
          <ac:picMkLst>
            <pc:docMk/>
            <pc:sldMk cId="3953468244" sldId="279"/>
            <ac:picMk id="4" creationId="{792C92D6-1A0B-8BAE-65A6-091393193440}"/>
          </ac:picMkLst>
        </pc:picChg>
        <pc:picChg chg="add mod">
          <ac:chgData name="Iratxe Ainara Montoya Uriarte" userId="68aa3af8-6a1d-4368-9a7e-8ddf505350e9" providerId="ADAL" clId="{8B1B8A5C-8C91-074D-8700-A10483573243}" dt="2024-05-14T21:22:16.678" v="1614" actId="26606"/>
          <ac:picMkLst>
            <pc:docMk/>
            <pc:sldMk cId="3953468244" sldId="279"/>
            <ac:picMk id="5" creationId="{63E93AD2-A7F4-1654-53D7-529AF387308B}"/>
          </ac:picMkLst>
        </pc:picChg>
      </pc:sldChg>
    </pc:docChg>
  </pc:docChgLst>
  <pc:docChgLst>
    <pc:chgData name="Iratxe Ainara Montoya Uriarte" userId="68aa3af8-6a1d-4368-9a7e-8ddf505350e9" providerId="ADAL" clId="{8F6B1C44-D0A2-5D40-9F81-DBB00026FD05}"/>
    <pc:docChg chg="custSel modSld">
      <pc:chgData name="Iratxe Ainara Montoya Uriarte" userId="68aa3af8-6a1d-4368-9a7e-8ddf505350e9" providerId="ADAL" clId="{8F6B1C44-D0A2-5D40-9F81-DBB00026FD05}" dt="2024-11-07T18:06:49" v="2" actId="20577"/>
      <pc:docMkLst>
        <pc:docMk/>
      </pc:docMkLst>
      <pc:sldChg chg="modSp mod">
        <pc:chgData name="Iratxe Ainara Montoya Uriarte" userId="68aa3af8-6a1d-4368-9a7e-8ddf505350e9" providerId="ADAL" clId="{8F6B1C44-D0A2-5D40-9F81-DBB00026FD05}" dt="2024-11-07T18:06:15.825" v="1" actId="27636"/>
        <pc:sldMkLst>
          <pc:docMk/>
          <pc:sldMk cId="2157906168" sldId="260"/>
        </pc:sldMkLst>
        <pc:spChg chg="mod">
          <ac:chgData name="Iratxe Ainara Montoya Uriarte" userId="68aa3af8-6a1d-4368-9a7e-8ddf505350e9" providerId="ADAL" clId="{8F6B1C44-D0A2-5D40-9F81-DBB00026FD05}" dt="2024-11-07T18:06:15.825" v="1" actId="27636"/>
          <ac:spMkLst>
            <pc:docMk/>
            <pc:sldMk cId="2157906168" sldId="260"/>
            <ac:spMk id="9" creationId="{5A6AAB39-84FD-09BF-6A83-1EBA2C3FC978}"/>
          </ac:spMkLst>
        </pc:spChg>
      </pc:sldChg>
      <pc:sldChg chg="modSp mod">
        <pc:chgData name="Iratxe Ainara Montoya Uriarte" userId="68aa3af8-6a1d-4368-9a7e-8ddf505350e9" providerId="ADAL" clId="{8F6B1C44-D0A2-5D40-9F81-DBB00026FD05}" dt="2024-11-07T18:06:49" v="2" actId="20577"/>
        <pc:sldMkLst>
          <pc:docMk/>
          <pc:sldMk cId="2668212487" sldId="261"/>
        </pc:sldMkLst>
        <pc:spChg chg="mod">
          <ac:chgData name="Iratxe Ainara Montoya Uriarte" userId="68aa3af8-6a1d-4368-9a7e-8ddf505350e9" providerId="ADAL" clId="{8F6B1C44-D0A2-5D40-9F81-DBB00026FD05}" dt="2024-11-07T18:06:49" v="2" actId="20577"/>
          <ac:spMkLst>
            <pc:docMk/>
            <pc:sldMk cId="2668212487" sldId="261"/>
            <ac:spMk id="3" creationId="{EDA57E4E-AA49-9DA1-828F-8238545E70A8}"/>
          </ac:spMkLst>
        </pc:spChg>
      </pc:sldChg>
    </pc:docChg>
  </pc:docChgLst>
  <pc:docChgLst>
    <pc:chgData name="Iratxe Ainara Montoya Uriarte" userId="68aa3af8-6a1d-4368-9a7e-8ddf505350e9" providerId="ADAL" clId="{DF25C980-F0C4-9C4E-861F-87DACF3231E5}"/>
    <pc:docChg chg="undo custSel addSld delSld modSld">
      <pc:chgData name="Iratxe Ainara Montoya Uriarte" userId="68aa3af8-6a1d-4368-9a7e-8ddf505350e9" providerId="ADAL" clId="{DF25C980-F0C4-9C4E-861F-87DACF3231E5}" dt="2024-05-15T14:56:23.823" v="512" actId="113"/>
      <pc:docMkLst>
        <pc:docMk/>
      </pc:docMkLst>
      <pc:sldChg chg="modSp mod">
        <pc:chgData name="Iratxe Ainara Montoya Uriarte" userId="68aa3af8-6a1d-4368-9a7e-8ddf505350e9" providerId="ADAL" clId="{DF25C980-F0C4-9C4E-861F-87DACF3231E5}" dt="2024-05-14T22:00:14.232" v="13" actId="20577"/>
        <pc:sldMkLst>
          <pc:docMk/>
          <pc:sldMk cId="2709438352" sldId="256"/>
        </pc:sldMkLst>
        <pc:spChg chg="mod">
          <ac:chgData name="Iratxe Ainara Montoya Uriarte" userId="68aa3af8-6a1d-4368-9a7e-8ddf505350e9" providerId="ADAL" clId="{DF25C980-F0C4-9C4E-861F-87DACF3231E5}" dt="2024-05-14T22:00:14.232" v="13" actId="20577"/>
          <ac:spMkLst>
            <pc:docMk/>
            <pc:sldMk cId="2709438352" sldId="256"/>
            <ac:spMk id="2" creationId="{080B461E-0803-90B6-7B22-798104D78B70}"/>
          </ac:spMkLst>
        </pc:spChg>
      </pc:sldChg>
      <pc:sldChg chg="del">
        <pc:chgData name="Iratxe Ainara Montoya Uriarte" userId="68aa3af8-6a1d-4368-9a7e-8ddf505350e9" providerId="ADAL" clId="{DF25C980-F0C4-9C4E-861F-87DACF3231E5}" dt="2024-05-14T22:08:20.307" v="14" actId="2696"/>
        <pc:sldMkLst>
          <pc:docMk/>
          <pc:sldMk cId="100828819" sldId="257"/>
        </pc:sldMkLst>
      </pc:sldChg>
      <pc:sldChg chg="modSp new mod">
        <pc:chgData name="Iratxe Ainara Montoya Uriarte" userId="68aa3af8-6a1d-4368-9a7e-8ddf505350e9" providerId="ADAL" clId="{DF25C980-F0C4-9C4E-861F-87DACF3231E5}" dt="2024-05-15T10:49:28.217" v="37" actId="113"/>
        <pc:sldMkLst>
          <pc:docMk/>
          <pc:sldMk cId="2331986027" sldId="257"/>
        </pc:sldMkLst>
        <pc:spChg chg="mod">
          <ac:chgData name="Iratxe Ainara Montoya Uriarte" userId="68aa3af8-6a1d-4368-9a7e-8ddf505350e9" providerId="ADAL" clId="{DF25C980-F0C4-9C4E-861F-87DACF3231E5}" dt="2024-05-14T22:09:31.433" v="24" actId="20577"/>
          <ac:spMkLst>
            <pc:docMk/>
            <pc:sldMk cId="2331986027" sldId="257"/>
            <ac:spMk id="2" creationId="{6761DFDB-CE15-D5FC-8AA7-8A9EA0583AC1}"/>
          </ac:spMkLst>
        </pc:spChg>
        <pc:spChg chg="mod">
          <ac:chgData name="Iratxe Ainara Montoya Uriarte" userId="68aa3af8-6a1d-4368-9a7e-8ddf505350e9" providerId="ADAL" clId="{DF25C980-F0C4-9C4E-861F-87DACF3231E5}" dt="2024-05-15T10:49:28.217" v="37" actId="113"/>
          <ac:spMkLst>
            <pc:docMk/>
            <pc:sldMk cId="2331986027" sldId="257"/>
            <ac:spMk id="3" creationId="{199214E7-497B-937A-2157-19EFFADCD9B8}"/>
          </ac:spMkLst>
        </pc:spChg>
      </pc:sldChg>
      <pc:sldChg chg="del">
        <pc:chgData name="Iratxe Ainara Montoya Uriarte" userId="68aa3af8-6a1d-4368-9a7e-8ddf505350e9" providerId="ADAL" clId="{DF25C980-F0C4-9C4E-861F-87DACF3231E5}" dt="2024-05-14T22:08:20.307" v="14" actId="2696"/>
        <pc:sldMkLst>
          <pc:docMk/>
          <pc:sldMk cId="397467890" sldId="258"/>
        </pc:sldMkLst>
      </pc:sldChg>
      <pc:sldChg chg="modSp add mod">
        <pc:chgData name="Iratxe Ainara Montoya Uriarte" userId="68aa3af8-6a1d-4368-9a7e-8ddf505350e9" providerId="ADAL" clId="{DF25C980-F0C4-9C4E-861F-87DACF3231E5}" dt="2024-05-15T10:54:14.869" v="54" actId="113"/>
        <pc:sldMkLst>
          <pc:docMk/>
          <pc:sldMk cId="784033976" sldId="258"/>
        </pc:sldMkLst>
        <pc:spChg chg="mod">
          <ac:chgData name="Iratxe Ainara Montoya Uriarte" userId="68aa3af8-6a1d-4368-9a7e-8ddf505350e9" providerId="ADAL" clId="{DF25C980-F0C4-9C4E-861F-87DACF3231E5}" dt="2024-05-15T10:54:14.869" v="54" actId="113"/>
          <ac:spMkLst>
            <pc:docMk/>
            <pc:sldMk cId="784033976" sldId="258"/>
            <ac:spMk id="3" creationId="{199214E7-497B-937A-2157-19EFFADCD9B8}"/>
          </ac:spMkLst>
        </pc:spChg>
      </pc:sldChg>
      <pc:sldChg chg="addSp delSp modSp new mod setBg">
        <pc:chgData name="Iratxe Ainara Montoya Uriarte" userId="68aa3af8-6a1d-4368-9a7e-8ddf505350e9" providerId="ADAL" clId="{DF25C980-F0C4-9C4E-861F-87DACF3231E5}" dt="2024-05-15T11:03:11.849" v="108" actId="20577"/>
        <pc:sldMkLst>
          <pc:docMk/>
          <pc:sldMk cId="3876427820" sldId="259"/>
        </pc:sldMkLst>
        <pc:spChg chg="mod">
          <ac:chgData name="Iratxe Ainara Montoya Uriarte" userId="68aa3af8-6a1d-4368-9a7e-8ddf505350e9" providerId="ADAL" clId="{DF25C980-F0C4-9C4E-861F-87DACF3231E5}" dt="2024-05-15T10:57:54.824" v="103" actId="26606"/>
          <ac:spMkLst>
            <pc:docMk/>
            <pc:sldMk cId="3876427820" sldId="259"/>
            <ac:spMk id="2" creationId="{92686D81-59D4-625C-DB08-9DC64CB449D5}"/>
          </ac:spMkLst>
        </pc:spChg>
        <pc:spChg chg="del">
          <ac:chgData name="Iratxe Ainara Montoya Uriarte" userId="68aa3af8-6a1d-4368-9a7e-8ddf505350e9" providerId="ADAL" clId="{DF25C980-F0C4-9C4E-861F-87DACF3231E5}" dt="2024-05-15T10:56:09.372" v="83"/>
          <ac:spMkLst>
            <pc:docMk/>
            <pc:sldMk cId="3876427820" sldId="259"/>
            <ac:spMk id="3" creationId="{F1BA8CF6-D54F-B298-1ABC-28D3883CC8E6}"/>
          </ac:spMkLst>
        </pc:spChg>
        <pc:spChg chg="add del mod">
          <ac:chgData name="Iratxe Ainara Montoya Uriarte" userId="68aa3af8-6a1d-4368-9a7e-8ddf505350e9" providerId="ADAL" clId="{DF25C980-F0C4-9C4E-861F-87DACF3231E5}" dt="2024-05-15T10:57:49.918" v="102"/>
          <ac:spMkLst>
            <pc:docMk/>
            <pc:sldMk cId="3876427820" sldId="259"/>
            <ac:spMk id="6" creationId="{C8CAB031-F4B8-7921-3FE7-705D43F011E9}"/>
          </ac:spMkLst>
        </pc:spChg>
        <pc:spChg chg="add del mod">
          <ac:chgData name="Iratxe Ainara Montoya Uriarte" userId="68aa3af8-6a1d-4368-9a7e-8ddf505350e9" providerId="ADAL" clId="{DF25C980-F0C4-9C4E-861F-87DACF3231E5}" dt="2024-05-15T10:57:09.888" v="91"/>
          <ac:spMkLst>
            <pc:docMk/>
            <pc:sldMk cId="3876427820" sldId="259"/>
            <ac:spMk id="7" creationId="{8DEB6708-7F0D-F4B0-5F42-A4F058CC6928}"/>
          </ac:spMkLst>
        </pc:spChg>
        <pc:spChg chg="add mod">
          <ac:chgData name="Iratxe Ainara Montoya Uriarte" userId="68aa3af8-6a1d-4368-9a7e-8ddf505350e9" providerId="ADAL" clId="{DF25C980-F0C4-9C4E-861F-87DACF3231E5}" dt="2024-05-15T11:03:11.849" v="108" actId="20577"/>
          <ac:spMkLst>
            <pc:docMk/>
            <pc:sldMk cId="3876427820" sldId="259"/>
            <ac:spMk id="9" creationId="{5A6AAB39-84FD-09BF-6A83-1EBA2C3FC978}"/>
          </ac:spMkLst>
        </pc:spChg>
        <pc:spChg chg="add">
          <ac:chgData name="Iratxe Ainara Montoya Uriarte" userId="68aa3af8-6a1d-4368-9a7e-8ddf505350e9" providerId="ADAL" clId="{DF25C980-F0C4-9C4E-861F-87DACF3231E5}" dt="2024-05-15T10:57:54.824" v="103" actId="26606"/>
          <ac:spMkLst>
            <pc:docMk/>
            <pc:sldMk cId="3876427820" sldId="259"/>
            <ac:spMk id="14" creationId="{53E60C6D-4E85-4E14-BCDF-BF15C241F7CA}"/>
          </ac:spMkLst>
        </pc:spChg>
        <pc:spChg chg="add">
          <ac:chgData name="Iratxe Ainara Montoya Uriarte" userId="68aa3af8-6a1d-4368-9a7e-8ddf505350e9" providerId="ADAL" clId="{DF25C980-F0C4-9C4E-861F-87DACF3231E5}" dt="2024-05-15T10:57:54.824" v="103" actId="26606"/>
          <ac:spMkLst>
            <pc:docMk/>
            <pc:sldMk cId="3876427820" sldId="259"/>
            <ac:spMk id="16" creationId="{7D42D292-4C48-479B-9E59-E29CD9871C0C}"/>
          </ac:spMkLst>
        </pc:spChg>
        <pc:spChg chg="add">
          <ac:chgData name="Iratxe Ainara Montoya Uriarte" userId="68aa3af8-6a1d-4368-9a7e-8ddf505350e9" providerId="ADAL" clId="{DF25C980-F0C4-9C4E-861F-87DACF3231E5}" dt="2024-05-15T10:57:54.824" v="103" actId="26606"/>
          <ac:spMkLst>
            <pc:docMk/>
            <pc:sldMk cId="3876427820" sldId="259"/>
            <ac:spMk id="18" creationId="{533DF362-939D-4EEE-8DC4-6B54607E5611}"/>
          </ac:spMkLst>
        </pc:spChg>
        <pc:picChg chg="add mod">
          <ac:chgData name="Iratxe Ainara Montoya Uriarte" userId="68aa3af8-6a1d-4368-9a7e-8ddf505350e9" providerId="ADAL" clId="{DF25C980-F0C4-9C4E-861F-87DACF3231E5}" dt="2024-05-15T10:57:54.824" v="103" actId="26606"/>
          <ac:picMkLst>
            <pc:docMk/>
            <pc:sldMk cId="3876427820" sldId="259"/>
            <ac:picMk id="4" creationId="{441549F4-2215-24AB-C423-CD573A39F342}"/>
          </ac:picMkLst>
        </pc:picChg>
        <pc:picChg chg="add mod">
          <ac:chgData name="Iratxe Ainara Montoya Uriarte" userId="68aa3af8-6a1d-4368-9a7e-8ddf505350e9" providerId="ADAL" clId="{DF25C980-F0C4-9C4E-861F-87DACF3231E5}" dt="2024-05-15T10:57:54.824" v="103" actId="26606"/>
          <ac:picMkLst>
            <pc:docMk/>
            <pc:sldMk cId="3876427820" sldId="259"/>
            <ac:picMk id="5" creationId="{5D968794-D873-9809-27A0-D362E371951D}"/>
          </ac:picMkLst>
        </pc:picChg>
      </pc:sldChg>
      <pc:sldChg chg="addSp delSp modSp add mod">
        <pc:chgData name="Iratxe Ainara Montoya Uriarte" userId="68aa3af8-6a1d-4368-9a7e-8ddf505350e9" providerId="ADAL" clId="{DF25C980-F0C4-9C4E-861F-87DACF3231E5}" dt="2024-05-15T11:14:28.527" v="213" actId="1076"/>
        <pc:sldMkLst>
          <pc:docMk/>
          <pc:sldMk cId="2157906168" sldId="260"/>
        </pc:sldMkLst>
        <pc:spChg chg="mod">
          <ac:chgData name="Iratxe Ainara Montoya Uriarte" userId="68aa3af8-6a1d-4368-9a7e-8ddf505350e9" providerId="ADAL" clId="{DF25C980-F0C4-9C4E-861F-87DACF3231E5}" dt="2024-05-15T11:04:05.880" v="126" actId="20577"/>
          <ac:spMkLst>
            <pc:docMk/>
            <pc:sldMk cId="2157906168" sldId="260"/>
            <ac:spMk id="2" creationId="{92686D81-59D4-625C-DB08-9DC64CB449D5}"/>
          </ac:spMkLst>
        </pc:spChg>
        <pc:spChg chg="add del mod">
          <ac:chgData name="Iratxe Ainara Montoya Uriarte" userId="68aa3af8-6a1d-4368-9a7e-8ddf505350e9" providerId="ADAL" clId="{DF25C980-F0C4-9C4E-861F-87DACF3231E5}" dt="2024-05-15T11:12:28.478" v="174"/>
          <ac:spMkLst>
            <pc:docMk/>
            <pc:sldMk cId="2157906168" sldId="260"/>
            <ac:spMk id="6" creationId="{67861FD4-D1FA-75A2-39DC-6489A74E10D0}"/>
          </ac:spMkLst>
        </pc:spChg>
        <pc:spChg chg="mod">
          <ac:chgData name="Iratxe Ainara Montoya Uriarte" userId="68aa3af8-6a1d-4368-9a7e-8ddf505350e9" providerId="ADAL" clId="{DF25C980-F0C4-9C4E-861F-87DACF3231E5}" dt="2024-05-15T11:14:20.928" v="211" actId="20577"/>
          <ac:spMkLst>
            <pc:docMk/>
            <pc:sldMk cId="2157906168" sldId="260"/>
            <ac:spMk id="9" creationId="{5A6AAB39-84FD-09BF-6A83-1EBA2C3FC978}"/>
          </ac:spMkLst>
        </pc:spChg>
        <pc:spChg chg="add mod">
          <ac:chgData name="Iratxe Ainara Montoya Uriarte" userId="68aa3af8-6a1d-4368-9a7e-8ddf505350e9" providerId="ADAL" clId="{DF25C980-F0C4-9C4E-861F-87DACF3231E5}" dt="2024-05-15T11:14:28.527" v="213" actId="1076"/>
          <ac:spMkLst>
            <pc:docMk/>
            <pc:sldMk cId="2157906168" sldId="260"/>
            <ac:spMk id="10" creationId="{2CFB5E12-55CA-396A-24F1-D08F203250DD}"/>
          </ac:spMkLst>
        </pc:spChg>
        <pc:picChg chg="del">
          <ac:chgData name="Iratxe Ainara Montoya Uriarte" userId="68aa3af8-6a1d-4368-9a7e-8ddf505350e9" providerId="ADAL" clId="{DF25C980-F0C4-9C4E-861F-87DACF3231E5}" dt="2024-05-15T11:12:12.109" v="173" actId="478"/>
          <ac:picMkLst>
            <pc:docMk/>
            <pc:sldMk cId="2157906168" sldId="260"/>
            <ac:picMk id="4" creationId="{441549F4-2215-24AB-C423-CD573A39F342}"/>
          </ac:picMkLst>
        </pc:picChg>
        <pc:picChg chg="del">
          <ac:chgData name="Iratxe Ainara Montoya Uriarte" userId="68aa3af8-6a1d-4368-9a7e-8ddf505350e9" providerId="ADAL" clId="{DF25C980-F0C4-9C4E-861F-87DACF3231E5}" dt="2024-05-15T11:12:11.389" v="172" actId="478"/>
          <ac:picMkLst>
            <pc:docMk/>
            <pc:sldMk cId="2157906168" sldId="260"/>
            <ac:picMk id="5" creationId="{5D968794-D873-9809-27A0-D362E371951D}"/>
          </ac:picMkLst>
        </pc:picChg>
        <pc:picChg chg="add mod">
          <ac:chgData name="Iratxe Ainara Montoya Uriarte" userId="68aa3af8-6a1d-4368-9a7e-8ddf505350e9" providerId="ADAL" clId="{DF25C980-F0C4-9C4E-861F-87DACF3231E5}" dt="2024-05-15T11:14:25.434" v="212" actId="1076"/>
          <ac:picMkLst>
            <pc:docMk/>
            <pc:sldMk cId="2157906168" sldId="260"/>
            <ac:picMk id="7" creationId="{595D25BD-39CC-8EFD-C1AB-B0A67DF2B8F1}"/>
          </ac:picMkLst>
        </pc:picChg>
      </pc:sldChg>
      <pc:sldChg chg="del">
        <pc:chgData name="Iratxe Ainara Montoya Uriarte" userId="68aa3af8-6a1d-4368-9a7e-8ddf505350e9" providerId="ADAL" clId="{DF25C980-F0C4-9C4E-861F-87DACF3231E5}" dt="2024-05-14T22:08:20.307" v="14" actId="2696"/>
        <pc:sldMkLst>
          <pc:docMk/>
          <pc:sldMk cId="3224546985" sldId="260"/>
        </pc:sldMkLst>
      </pc:sldChg>
      <pc:sldChg chg="modSp new mod">
        <pc:chgData name="Iratxe Ainara Montoya Uriarte" userId="68aa3af8-6a1d-4368-9a7e-8ddf505350e9" providerId="ADAL" clId="{DF25C980-F0C4-9C4E-861F-87DACF3231E5}" dt="2024-05-15T11:27:01.548" v="308" actId="113"/>
        <pc:sldMkLst>
          <pc:docMk/>
          <pc:sldMk cId="2668212487" sldId="261"/>
        </pc:sldMkLst>
        <pc:spChg chg="mod">
          <ac:chgData name="Iratxe Ainara Montoya Uriarte" userId="68aa3af8-6a1d-4368-9a7e-8ddf505350e9" providerId="ADAL" clId="{DF25C980-F0C4-9C4E-861F-87DACF3231E5}" dt="2024-05-15T11:23:52.329" v="227" actId="20577"/>
          <ac:spMkLst>
            <pc:docMk/>
            <pc:sldMk cId="2668212487" sldId="261"/>
            <ac:spMk id="2" creationId="{F188335F-9229-ADD7-F34C-3CD9F3743394}"/>
          </ac:spMkLst>
        </pc:spChg>
        <pc:spChg chg="mod">
          <ac:chgData name="Iratxe Ainara Montoya Uriarte" userId="68aa3af8-6a1d-4368-9a7e-8ddf505350e9" providerId="ADAL" clId="{DF25C980-F0C4-9C4E-861F-87DACF3231E5}" dt="2024-05-15T11:27:01.548" v="308" actId="113"/>
          <ac:spMkLst>
            <pc:docMk/>
            <pc:sldMk cId="2668212487" sldId="261"/>
            <ac:spMk id="3" creationId="{EDA57E4E-AA49-9DA1-828F-8238545E70A8}"/>
          </ac:spMkLst>
        </pc:spChg>
      </pc:sldChg>
      <pc:sldChg chg="del">
        <pc:chgData name="Iratxe Ainara Montoya Uriarte" userId="68aa3af8-6a1d-4368-9a7e-8ddf505350e9" providerId="ADAL" clId="{DF25C980-F0C4-9C4E-861F-87DACF3231E5}" dt="2024-05-14T22:08:20.307" v="14" actId="2696"/>
        <pc:sldMkLst>
          <pc:docMk/>
          <pc:sldMk cId="1407356914" sldId="262"/>
        </pc:sldMkLst>
      </pc:sldChg>
      <pc:sldChg chg="addSp modSp new mod setBg">
        <pc:chgData name="Iratxe Ainara Montoya Uriarte" userId="68aa3af8-6a1d-4368-9a7e-8ddf505350e9" providerId="ADAL" clId="{DF25C980-F0C4-9C4E-861F-87DACF3231E5}" dt="2024-05-15T11:32:44.580" v="425" actId="27636"/>
        <pc:sldMkLst>
          <pc:docMk/>
          <pc:sldMk cId="1533076531" sldId="262"/>
        </pc:sldMkLst>
        <pc:spChg chg="mod">
          <ac:chgData name="Iratxe Ainara Montoya Uriarte" userId="68aa3af8-6a1d-4368-9a7e-8ddf505350e9" providerId="ADAL" clId="{DF25C980-F0C4-9C4E-861F-87DACF3231E5}" dt="2024-05-15T11:32:32.694" v="414" actId="1076"/>
          <ac:spMkLst>
            <pc:docMk/>
            <pc:sldMk cId="1533076531" sldId="262"/>
            <ac:spMk id="2" creationId="{9134F06C-3F0F-53E2-56E7-058279E0E433}"/>
          </ac:spMkLst>
        </pc:spChg>
        <pc:spChg chg="mod ord">
          <ac:chgData name="Iratxe Ainara Montoya Uriarte" userId="68aa3af8-6a1d-4368-9a7e-8ddf505350e9" providerId="ADAL" clId="{DF25C980-F0C4-9C4E-861F-87DACF3231E5}" dt="2024-05-15T11:32:44.580" v="425" actId="27636"/>
          <ac:spMkLst>
            <pc:docMk/>
            <pc:sldMk cId="1533076531" sldId="262"/>
            <ac:spMk id="3" creationId="{4E2A9932-7D9D-60CC-039D-A1161A3801A4}"/>
          </ac:spMkLst>
        </pc:spChg>
        <pc:spChg chg="add">
          <ac:chgData name="Iratxe Ainara Montoya Uriarte" userId="68aa3af8-6a1d-4368-9a7e-8ddf505350e9" providerId="ADAL" clId="{DF25C980-F0C4-9C4E-861F-87DACF3231E5}" dt="2024-05-15T11:28:51.537" v="323" actId="26606"/>
          <ac:spMkLst>
            <pc:docMk/>
            <pc:sldMk cId="1533076531" sldId="262"/>
            <ac:spMk id="1033" creationId="{53E60C6D-4E85-4E14-BCDF-BF15C241F7CA}"/>
          </ac:spMkLst>
        </pc:spChg>
        <pc:spChg chg="add">
          <ac:chgData name="Iratxe Ainara Montoya Uriarte" userId="68aa3af8-6a1d-4368-9a7e-8ddf505350e9" providerId="ADAL" clId="{DF25C980-F0C4-9C4E-861F-87DACF3231E5}" dt="2024-05-15T11:28:51.537" v="323" actId="26606"/>
          <ac:spMkLst>
            <pc:docMk/>
            <pc:sldMk cId="1533076531" sldId="262"/>
            <ac:spMk id="1035" creationId="{7D42D292-4C48-479B-9E59-E29CD9871C0C}"/>
          </ac:spMkLst>
        </pc:spChg>
        <pc:spChg chg="add">
          <ac:chgData name="Iratxe Ainara Montoya Uriarte" userId="68aa3af8-6a1d-4368-9a7e-8ddf505350e9" providerId="ADAL" clId="{DF25C980-F0C4-9C4E-861F-87DACF3231E5}" dt="2024-05-15T11:28:51.537" v="323" actId="26606"/>
          <ac:spMkLst>
            <pc:docMk/>
            <pc:sldMk cId="1533076531" sldId="262"/>
            <ac:spMk id="1037" creationId="{533DF362-939D-4EEE-8DC4-6B54607E5611}"/>
          </ac:spMkLst>
        </pc:spChg>
        <pc:picChg chg="add mod ord">
          <ac:chgData name="Iratxe Ainara Montoya Uriarte" userId="68aa3af8-6a1d-4368-9a7e-8ddf505350e9" providerId="ADAL" clId="{DF25C980-F0C4-9C4E-861F-87DACF3231E5}" dt="2024-05-15T11:32:34.143" v="418" actId="1076"/>
          <ac:picMkLst>
            <pc:docMk/>
            <pc:sldMk cId="1533076531" sldId="262"/>
            <ac:picMk id="1026" creationId="{5865A6FE-D0E7-D011-53DC-0DB5C66CFE47}"/>
          </ac:picMkLst>
        </pc:picChg>
        <pc:picChg chg="add mod">
          <ac:chgData name="Iratxe Ainara Montoya Uriarte" userId="68aa3af8-6a1d-4368-9a7e-8ddf505350e9" providerId="ADAL" clId="{DF25C980-F0C4-9C4E-861F-87DACF3231E5}" dt="2024-05-15T11:32:35.210" v="420" actId="1076"/>
          <ac:picMkLst>
            <pc:docMk/>
            <pc:sldMk cId="1533076531" sldId="262"/>
            <ac:picMk id="1028" creationId="{14577F0F-C104-9997-880D-483626F929C7}"/>
          </ac:picMkLst>
        </pc:picChg>
      </pc:sldChg>
      <pc:sldChg chg="del">
        <pc:chgData name="Iratxe Ainara Montoya Uriarte" userId="68aa3af8-6a1d-4368-9a7e-8ddf505350e9" providerId="ADAL" clId="{DF25C980-F0C4-9C4E-861F-87DACF3231E5}" dt="2024-05-14T22:08:20.307" v="14" actId="2696"/>
        <pc:sldMkLst>
          <pc:docMk/>
          <pc:sldMk cId="2716896850" sldId="263"/>
        </pc:sldMkLst>
      </pc:sldChg>
      <pc:sldChg chg="addSp delSp modSp add mod modClrScheme delDesignElem chgLayout">
        <pc:chgData name="Iratxe Ainara Montoya Uriarte" userId="68aa3af8-6a1d-4368-9a7e-8ddf505350e9" providerId="ADAL" clId="{DF25C980-F0C4-9C4E-861F-87DACF3231E5}" dt="2024-05-15T14:56:23.823" v="512" actId="113"/>
        <pc:sldMkLst>
          <pc:docMk/>
          <pc:sldMk cId="3564825736" sldId="263"/>
        </pc:sldMkLst>
        <pc:spChg chg="mod ord">
          <ac:chgData name="Iratxe Ainara Montoya Uriarte" userId="68aa3af8-6a1d-4368-9a7e-8ddf505350e9" providerId="ADAL" clId="{DF25C980-F0C4-9C4E-861F-87DACF3231E5}" dt="2024-05-15T14:54:37.051" v="504" actId="1076"/>
          <ac:spMkLst>
            <pc:docMk/>
            <pc:sldMk cId="3564825736" sldId="263"/>
            <ac:spMk id="2" creationId="{9134F06C-3F0F-53E2-56E7-058279E0E433}"/>
          </ac:spMkLst>
        </pc:spChg>
        <pc:spChg chg="mod ord">
          <ac:chgData name="Iratxe Ainara Montoya Uriarte" userId="68aa3af8-6a1d-4368-9a7e-8ddf505350e9" providerId="ADAL" clId="{DF25C980-F0C4-9C4E-861F-87DACF3231E5}" dt="2024-05-15T14:54:31.635" v="503" actId="1076"/>
          <ac:spMkLst>
            <pc:docMk/>
            <pc:sldMk cId="3564825736" sldId="263"/>
            <ac:spMk id="3" creationId="{4E2A9932-7D9D-60CC-039D-A1161A3801A4}"/>
          </ac:spMkLst>
        </pc:spChg>
        <pc:spChg chg="add mod">
          <ac:chgData name="Iratxe Ainara Montoya Uriarte" userId="68aa3af8-6a1d-4368-9a7e-8ddf505350e9" providerId="ADAL" clId="{DF25C980-F0C4-9C4E-861F-87DACF3231E5}" dt="2024-05-15T14:54:19.706" v="501" actId="1076"/>
          <ac:spMkLst>
            <pc:docMk/>
            <pc:sldMk cId="3564825736" sldId="263"/>
            <ac:spMk id="6" creationId="{CC11160E-CFB1-1A90-14A5-E49FFA0EF16D}"/>
          </ac:spMkLst>
        </pc:spChg>
        <pc:spChg chg="add mod">
          <ac:chgData name="Iratxe Ainara Montoya Uriarte" userId="68aa3af8-6a1d-4368-9a7e-8ddf505350e9" providerId="ADAL" clId="{DF25C980-F0C4-9C4E-861F-87DACF3231E5}" dt="2024-05-15T14:56:23.823" v="512" actId="113"/>
          <ac:spMkLst>
            <pc:docMk/>
            <pc:sldMk cId="3564825736" sldId="263"/>
            <ac:spMk id="7" creationId="{BB24B20F-40A1-1C97-BF99-E312D8ADBD80}"/>
          </ac:spMkLst>
        </pc:spChg>
        <pc:spChg chg="del">
          <ac:chgData name="Iratxe Ainara Montoya Uriarte" userId="68aa3af8-6a1d-4368-9a7e-8ddf505350e9" providerId="ADAL" clId="{DF25C980-F0C4-9C4E-861F-87DACF3231E5}" dt="2024-05-15T14:52:43.174" v="453" actId="26606"/>
          <ac:spMkLst>
            <pc:docMk/>
            <pc:sldMk cId="3564825736" sldId="263"/>
            <ac:spMk id="1033" creationId="{53E60C6D-4E85-4E14-BCDF-BF15C241F7CA}"/>
          </ac:spMkLst>
        </pc:spChg>
        <pc:spChg chg="del">
          <ac:chgData name="Iratxe Ainara Montoya Uriarte" userId="68aa3af8-6a1d-4368-9a7e-8ddf505350e9" providerId="ADAL" clId="{DF25C980-F0C4-9C4E-861F-87DACF3231E5}" dt="2024-05-15T14:52:43.174" v="453" actId="26606"/>
          <ac:spMkLst>
            <pc:docMk/>
            <pc:sldMk cId="3564825736" sldId="263"/>
            <ac:spMk id="1035" creationId="{7D42D292-4C48-479B-9E59-E29CD9871C0C}"/>
          </ac:spMkLst>
        </pc:spChg>
        <pc:spChg chg="del">
          <ac:chgData name="Iratxe Ainara Montoya Uriarte" userId="68aa3af8-6a1d-4368-9a7e-8ddf505350e9" providerId="ADAL" clId="{DF25C980-F0C4-9C4E-861F-87DACF3231E5}" dt="2024-05-15T14:52:43.174" v="453" actId="26606"/>
          <ac:spMkLst>
            <pc:docMk/>
            <pc:sldMk cId="3564825736" sldId="263"/>
            <ac:spMk id="1037" creationId="{533DF362-939D-4EEE-8DC4-6B54607E5611}"/>
          </ac:spMkLst>
        </pc:spChg>
        <pc:spChg chg="add del">
          <ac:chgData name="Iratxe Ainara Montoya Uriarte" userId="68aa3af8-6a1d-4368-9a7e-8ddf505350e9" providerId="ADAL" clId="{DF25C980-F0C4-9C4E-861F-87DACF3231E5}" dt="2024-05-15T14:54:26.712" v="502" actId="700"/>
          <ac:spMkLst>
            <pc:docMk/>
            <pc:sldMk cId="3564825736" sldId="263"/>
            <ac:spMk id="1042" creationId="{4AC6B390-BC59-4F1D-A0EE-D71A92F0A0B2}"/>
          </ac:spMkLst>
        </pc:spChg>
        <pc:spChg chg="add del">
          <ac:chgData name="Iratxe Ainara Montoya Uriarte" userId="68aa3af8-6a1d-4368-9a7e-8ddf505350e9" providerId="ADAL" clId="{DF25C980-F0C4-9C4E-861F-87DACF3231E5}" dt="2024-05-15T14:54:26.712" v="502" actId="700"/>
          <ac:spMkLst>
            <pc:docMk/>
            <pc:sldMk cId="3564825736" sldId="263"/>
            <ac:spMk id="1044" creationId="{B6C60D79-16F1-4C4B-B7E3-7634E7069CDE}"/>
          </ac:spMkLst>
        </pc:spChg>
        <pc:spChg chg="add del">
          <ac:chgData name="Iratxe Ainara Montoya Uriarte" userId="68aa3af8-6a1d-4368-9a7e-8ddf505350e9" providerId="ADAL" clId="{DF25C980-F0C4-9C4E-861F-87DACF3231E5}" dt="2024-05-15T14:54:26.712" v="502" actId="700"/>
          <ac:spMkLst>
            <pc:docMk/>
            <pc:sldMk cId="3564825736" sldId="263"/>
            <ac:spMk id="1046" creationId="{426B127E-6498-4C77-9C9D-4553A5113B80}"/>
          </ac:spMkLst>
        </pc:spChg>
        <pc:picChg chg="add mod ord">
          <ac:chgData name="Iratxe Ainara Montoya Uriarte" userId="68aa3af8-6a1d-4368-9a7e-8ddf505350e9" providerId="ADAL" clId="{DF25C980-F0C4-9C4E-861F-87DACF3231E5}" dt="2024-05-15T14:54:11.797" v="500" actId="1076"/>
          <ac:picMkLst>
            <pc:docMk/>
            <pc:sldMk cId="3564825736" sldId="263"/>
            <ac:picMk id="4" creationId="{CE5E92B6-2E84-3285-8675-DCFE74C6209E}"/>
          </ac:picMkLst>
        </pc:picChg>
        <pc:picChg chg="del">
          <ac:chgData name="Iratxe Ainara Montoya Uriarte" userId="68aa3af8-6a1d-4368-9a7e-8ddf505350e9" providerId="ADAL" clId="{DF25C980-F0C4-9C4E-861F-87DACF3231E5}" dt="2024-05-15T14:52:01.314" v="448" actId="478"/>
          <ac:picMkLst>
            <pc:docMk/>
            <pc:sldMk cId="3564825736" sldId="263"/>
            <ac:picMk id="1026" creationId="{5865A6FE-D0E7-D011-53DC-0DB5C66CFE47}"/>
          </ac:picMkLst>
        </pc:picChg>
        <pc:picChg chg="del">
          <ac:chgData name="Iratxe Ainara Montoya Uriarte" userId="68aa3af8-6a1d-4368-9a7e-8ddf505350e9" providerId="ADAL" clId="{DF25C980-F0C4-9C4E-861F-87DACF3231E5}" dt="2024-05-15T14:51:59.657" v="447" actId="478"/>
          <ac:picMkLst>
            <pc:docMk/>
            <pc:sldMk cId="3564825736" sldId="263"/>
            <ac:picMk id="1028" creationId="{14577F0F-C104-9997-880D-483626F929C7}"/>
          </ac:picMkLst>
        </pc:picChg>
      </pc:sldChg>
      <pc:sldChg chg="del">
        <pc:chgData name="Iratxe Ainara Montoya Uriarte" userId="68aa3af8-6a1d-4368-9a7e-8ddf505350e9" providerId="ADAL" clId="{DF25C980-F0C4-9C4E-861F-87DACF3231E5}" dt="2024-05-14T22:08:20.307" v="14" actId="2696"/>
        <pc:sldMkLst>
          <pc:docMk/>
          <pc:sldMk cId="369787786" sldId="265"/>
        </pc:sldMkLst>
      </pc:sldChg>
      <pc:sldChg chg="del">
        <pc:chgData name="Iratxe Ainara Montoya Uriarte" userId="68aa3af8-6a1d-4368-9a7e-8ddf505350e9" providerId="ADAL" clId="{DF25C980-F0C4-9C4E-861F-87DACF3231E5}" dt="2024-05-14T22:08:20.307" v="14" actId="2696"/>
        <pc:sldMkLst>
          <pc:docMk/>
          <pc:sldMk cId="998049357" sldId="269"/>
        </pc:sldMkLst>
      </pc:sldChg>
      <pc:sldChg chg="del">
        <pc:chgData name="Iratxe Ainara Montoya Uriarte" userId="68aa3af8-6a1d-4368-9a7e-8ddf505350e9" providerId="ADAL" clId="{DF25C980-F0C4-9C4E-861F-87DACF3231E5}" dt="2024-05-14T22:08:20.307" v="14" actId="2696"/>
        <pc:sldMkLst>
          <pc:docMk/>
          <pc:sldMk cId="2270134591" sldId="272"/>
        </pc:sldMkLst>
      </pc:sldChg>
      <pc:sldChg chg="del">
        <pc:chgData name="Iratxe Ainara Montoya Uriarte" userId="68aa3af8-6a1d-4368-9a7e-8ddf505350e9" providerId="ADAL" clId="{DF25C980-F0C4-9C4E-861F-87DACF3231E5}" dt="2024-05-14T22:08:20.307" v="14" actId="2696"/>
        <pc:sldMkLst>
          <pc:docMk/>
          <pc:sldMk cId="0" sldId="274"/>
        </pc:sldMkLst>
      </pc:sldChg>
      <pc:sldChg chg="del">
        <pc:chgData name="Iratxe Ainara Montoya Uriarte" userId="68aa3af8-6a1d-4368-9a7e-8ddf505350e9" providerId="ADAL" clId="{DF25C980-F0C4-9C4E-861F-87DACF3231E5}" dt="2024-05-14T22:08:20.307" v="14" actId="2696"/>
        <pc:sldMkLst>
          <pc:docMk/>
          <pc:sldMk cId="3173370953" sldId="276"/>
        </pc:sldMkLst>
      </pc:sldChg>
      <pc:sldChg chg="del">
        <pc:chgData name="Iratxe Ainara Montoya Uriarte" userId="68aa3af8-6a1d-4368-9a7e-8ddf505350e9" providerId="ADAL" clId="{DF25C980-F0C4-9C4E-861F-87DACF3231E5}" dt="2024-05-14T22:08:20.307" v="14" actId="2696"/>
        <pc:sldMkLst>
          <pc:docMk/>
          <pc:sldMk cId="2708204563" sldId="277"/>
        </pc:sldMkLst>
      </pc:sldChg>
      <pc:sldChg chg="del">
        <pc:chgData name="Iratxe Ainara Montoya Uriarte" userId="68aa3af8-6a1d-4368-9a7e-8ddf505350e9" providerId="ADAL" clId="{DF25C980-F0C4-9C4E-861F-87DACF3231E5}" dt="2024-05-14T22:08:20.307" v="14" actId="2696"/>
        <pc:sldMkLst>
          <pc:docMk/>
          <pc:sldMk cId="727200962" sldId="278"/>
        </pc:sldMkLst>
      </pc:sldChg>
      <pc:sldChg chg="del">
        <pc:chgData name="Iratxe Ainara Montoya Uriarte" userId="68aa3af8-6a1d-4368-9a7e-8ddf505350e9" providerId="ADAL" clId="{DF25C980-F0C4-9C4E-861F-87DACF3231E5}" dt="2024-05-14T22:08:20.307" v="14" actId="2696"/>
        <pc:sldMkLst>
          <pc:docMk/>
          <pc:sldMk cId="3953468244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632CC-A455-134D-9F1A-51094FA8BF57}" type="datetimeFigureOut">
              <a:rPr lang="es-ES" smtClean="0"/>
              <a:t>7/11/24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7D223-93D1-AD4C-8AF4-141E9FFE59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1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03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94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48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05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10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10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6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8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69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2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79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6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Pintura en movimiento desde la parte inferior de la vista">
            <a:extLst>
              <a:ext uri="{FF2B5EF4-FFF2-40B4-BE49-F238E27FC236}">
                <a16:creationId xmlns:a16="http://schemas.microsoft.com/office/drawing/2014/main" id="{945A1521-8F7E-D81D-2877-8DC4F8205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2791"/>
          <a:stretch/>
        </p:blipFill>
        <p:spPr>
          <a:xfrm>
            <a:off x="20" y="8477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B461E-0803-90B6-7B22-798104D7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3489" y="1063943"/>
            <a:ext cx="6165022" cy="2982360"/>
          </a:xfrm>
        </p:spPr>
        <p:txBody>
          <a:bodyPr>
            <a:normAutofit/>
          </a:bodyPr>
          <a:lstStyle/>
          <a:p>
            <a:r>
              <a:rPr lang="es-ES" dirty="0"/>
              <a:t>ENSAMBLAJE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43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DFDB-CE15-D5FC-8AA7-8A9EA058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ENSAMBLE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214E7-497B-937A-2157-19EFFADC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Si hacemos una pregunta compleja a miles de personas aleatorias y, después, sumamos sus respuestas. En muchos casos, veremos que esta respuesta sumada es mejor que la respuesta de un experto. Esto se denomina sabiduría colectiva. 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En Machine </a:t>
            </a:r>
            <a:r>
              <a:rPr lang="es-ES" dirty="0" err="1"/>
              <a:t>Learning</a:t>
            </a:r>
            <a:r>
              <a:rPr lang="es-ES" dirty="0"/>
              <a:t>, el ensamble es una técnica que </a:t>
            </a:r>
            <a:r>
              <a:rPr lang="es-ES" b="1" dirty="0"/>
              <a:t>combina las predicciones de múltiples modelos (a menudo llamados "modelos débiles" o "modelos base")</a:t>
            </a:r>
            <a:r>
              <a:rPr lang="es-ES" dirty="0"/>
              <a:t> para producir una predicción final más robusta y precisa. La idea principal es </a:t>
            </a:r>
            <a:r>
              <a:rPr lang="es-ES" b="1" dirty="0"/>
              <a:t>que la combinación de varios modelos menos precisos puede resultar en un desempeño general mejor que el de un único modelo excelente.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98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DFDB-CE15-D5FC-8AA7-8A9EA058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ENSAMBLE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214E7-497B-937A-2157-19EFFADC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b="1" dirty="0"/>
              <a:t>Ejemplo</a:t>
            </a:r>
            <a:r>
              <a:rPr lang="es-ES" dirty="0"/>
              <a:t>: puedes entrenar un grupo de árboles de decisión, cada uno en un subconjunto aleatorio del conjunto de entrenamiento diferente. Después, puedes obtener las predicciones de todos los árboles individuales y la clase que consigue más votos es la predicción del ensamble.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ensamble de árboles de decisión así se denomina </a:t>
            </a:r>
            <a:r>
              <a:rPr lang="es-ES" b="1" dirty="0" err="1"/>
              <a:t>Random</a:t>
            </a:r>
            <a:r>
              <a:rPr lang="es-ES" b="1" dirty="0"/>
              <a:t> Forest</a:t>
            </a:r>
            <a:r>
              <a:rPr lang="es-ES" dirty="0"/>
              <a:t> (bosque aleatorio) y, pese a su simplicidad, es uno de los algoritmos de machine </a:t>
            </a:r>
            <a:r>
              <a:rPr lang="es-ES" dirty="0" err="1"/>
              <a:t>learning</a:t>
            </a:r>
            <a:r>
              <a:rPr lang="es-ES" dirty="0"/>
              <a:t> más potentes en la actualidad.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403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686D81-59D4-625C-DB08-9DC64CB4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CLASIFICADORES DE VOTACIÓN</a:t>
            </a: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441549F4-2215-24AB-C423-CD573A39F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353" y="752369"/>
            <a:ext cx="4555700" cy="2425910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D968794-D873-9809-27A0-D362E3719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55" y="3526029"/>
            <a:ext cx="4304398" cy="273329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A6AAB39-84FD-09BF-6A83-1EBA2C3FC978}"/>
              </a:ext>
            </a:extLst>
          </p:cNvPr>
          <p:cNvSpPr txBox="1"/>
          <p:nvPr/>
        </p:nvSpPr>
        <p:spPr>
          <a:xfrm>
            <a:off x="6151294" y="1946684"/>
            <a:ext cx="5397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Este </a:t>
            </a:r>
            <a:r>
              <a:rPr lang="en-US" sz="2400" dirty="0" err="1">
                <a:effectLst/>
              </a:rPr>
              <a:t>clasificador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por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voto</a:t>
            </a:r>
            <a:r>
              <a:rPr lang="en-US" sz="2400" dirty="0">
                <a:effectLst/>
              </a:rPr>
              <a:t> de la </a:t>
            </a:r>
            <a:r>
              <a:rPr lang="en-US" sz="2400" dirty="0" err="1">
                <a:effectLst/>
              </a:rPr>
              <a:t>mayoría</a:t>
            </a:r>
            <a:r>
              <a:rPr lang="en-US" sz="2400" dirty="0">
                <a:effectLst/>
              </a:rPr>
              <a:t> se llama </a:t>
            </a:r>
            <a:r>
              <a:rPr lang="en-US" sz="2400" dirty="0" err="1">
                <a:effectLst/>
              </a:rPr>
              <a:t>clasificador</a:t>
            </a:r>
            <a:r>
              <a:rPr lang="en-US" sz="2400" dirty="0">
                <a:effectLst/>
              </a:rPr>
              <a:t> hard voting.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Los métodos de ensamblaje funcionan mejor cuando los predictores son tan independientes unos respecto a otros como sea posible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effectLst/>
              </a:rPr>
              <a:t>VotingClassifier</a:t>
            </a:r>
            <a:endParaRPr lang="en-US" sz="2400" b="1" dirty="0">
              <a:effectLst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42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686D81-59D4-625C-DB08-9DC64CB4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BAGGING Y PASTING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6AAB39-84FD-09BF-6A83-1EBA2C3FC978}"/>
              </a:ext>
            </a:extLst>
          </p:cNvPr>
          <p:cNvSpPr txBox="1"/>
          <p:nvPr/>
        </p:nvSpPr>
        <p:spPr>
          <a:xfrm>
            <a:off x="6151294" y="1946684"/>
            <a:ext cx="5397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/>
            <a:r>
              <a:rPr lang="es-ES" dirty="0"/>
              <a:t>Utilizar el mismo algoritmo de entrenamiento para todos los predictores, pero entrenarlos en subconjuntos aleatorios distintos del conjunto de entrenamiento:</a:t>
            </a:r>
          </a:p>
          <a:p>
            <a:pPr algn="just"/>
            <a:endParaRPr lang="es-ES" dirty="0"/>
          </a:p>
          <a:p>
            <a:pPr marL="285750" indent="-285750" algn="just">
              <a:buFont typeface="Wingdings" pitchFamily="2" charset="2"/>
              <a:buChar char="v"/>
            </a:pPr>
            <a:r>
              <a:rPr lang="es-ES" dirty="0"/>
              <a:t>Cuando se realiza un muestreo con reemplazo, este método se llama </a:t>
            </a:r>
            <a:r>
              <a:rPr lang="es-ES" b="1" dirty="0" err="1"/>
              <a:t>bagging</a:t>
            </a:r>
            <a:r>
              <a:rPr lang="es-ES" b="1" dirty="0"/>
              <a:t> </a:t>
            </a:r>
            <a:r>
              <a:rPr lang="es-ES" dirty="0"/>
              <a:t>(Cada subconjunto puede contener duplicados de las instancias originales y omitir otras).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s-ES" dirty="0"/>
          </a:p>
          <a:p>
            <a:pPr marL="285750" indent="-285750" algn="just">
              <a:buFont typeface="Wingdings" pitchFamily="2" charset="2"/>
              <a:buChar char="v"/>
            </a:pPr>
            <a:endParaRPr lang="es-ES" dirty="0"/>
          </a:p>
          <a:p>
            <a:pPr marL="285750" indent="-285750" algn="just">
              <a:buFont typeface="Wingdings" pitchFamily="2" charset="2"/>
              <a:buChar char="v"/>
            </a:pPr>
            <a:r>
              <a:rPr lang="es-ES" dirty="0"/>
              <a:t>Cuando el muestreo se realiza sin reemplazo se denomina </a:t>
            </a:r>
            <a:r>
              <a:rPr lang="es-ES" b="1" dirty="0" err="1"/>
              <a:t>pasting</a:t>
            </a:r>
            <a:r>
              <a:rPr lang="es-ES" b="1" dirty="0"/>
              <a:t> </a:t>
            </a:r>
            <a:r>
              <a:rPr lang="es-ES" dirty="0"/>
              <a:t>(Cada subconjunto es una selección única de las instancias originales, sin duplicados).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595D25BD-39CC-8EFD-C1AB-B0A67DF2B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06" y="746582"/>
            <a:ext cx="5108377" cy="33899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CFB5E12-55CA-396A-24F1-D08F203250DD}"/>
              </a:ext>
            </a:extLst>
          </p:cNvPr>
          <p:cNvSpPr txBox="1"/>
          <p:nvPr/>
        </p:nvSpPr>
        <p:spPr>
          <a:xfrm>
            <a:off x="445475" y="4782876"/>
            <a:ext cx="5397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BaggingClassifier</a:t>
            </a: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 </a:t>
            </a:r>
            <a:r>
              <a:rPr lang="es-E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BaggingRegressor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: si queremos utilizar </a:t>
            </a:r>
            <a:r>
              <a:rPr lang="es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pasting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establecemos </a:t>
            </a:r>
            <a:r>
              <a:rPr lang="es-E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bootstrap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=False</a:t>
            </a:r>
            <a:r>
              <a:rPr lang="es-ES" dirty="0">
                <a:effectLst/>
              </a:rPr>
              <a:t> </a:t>
            </a:r>
            <a:endParaRPr lang="es-E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0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335F-9229-ADD7-F34C-3CD9F374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RANDOM FOREST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A57E4E-AA49-9DA1-828F-8238545E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Un </a:t>
            </a:r>
            <a:r>
              <a:rPr lang="es-ES" dirty="0" err="1"/>
              <a:t>Random</a:t>
            </a:r>
            <a:r>
              <a:rPr lang="es-ES" dirty="0"/>
              <a:t> Forest es un ensamble de árboles de decisión, entrenado, por lo general, mediante el método </a:t>
            </a:r>
            <a:r>
              <a:rPr lang="es-ES" dirty="0" err="1"/>
              <a:t>bagging</a:t>
            </a:r>
            <a:r>
              <a:rPr lang="es-ES" dirty="0"/>
              <a:t> (o, a veces, </a:t>
            </a:r>
            <a:r>
              <a:rPr lang="es-ES" dirty="0" err="1"/>
              <a:t>pasting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b="1" dirty="0" err="1"/>
              <a:t>RandomForestClassifier</a:t>
            </a:r>
            <a:r>
              <a:rPr lang="es-ES" dirty="0"/>
              <a:t> Y </a:t>
            </a:r>
            <a:r>
              <a:rPr lang="es-ES" b="1" dirty="0" err="1"/>
              <a:t>RandomForestRegressor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Con algunas excepciones, un </a:t>
            </a:r>
            <a:r>
              <a:rPr lang="es-ES" dirty="0" err="1"/>
              <a:t>RandomForestClassifier</a:t>
            </a:r>
            <a:r>
              <a:rPr lang="es-ES" dirty="0"/>
              <a:t> tiene todos los hiperparámetros de un </a:t>
            </a:r>
            <a:r>
              <a:rPr lang="es-ES" dirty="0" err="1"/>
              <a:t>DecisionTreeClassifier</a:t>
            </a:r>
            <a:r>
              <a:rPr lang="es-ES" dirty="0"/>
              <a:t> (para controlar cómo crecen los árboles), además de todos los hiperparámetros de un </a:t>
            </a:r>
            <a:r>
              <a:rPr lang="es-ES" dirty="0" err="1"/>
              <a:t>BaggingClassifier</a:t>
            </a:r>
            <a:r>
              <a:rPr lang="es-ES" dirty="0"/>
              <a:t> para controlar el ensamble en sí (lo mismo ocurre con </a:t>
            </a:r>
            <a:r>
              <a:rPr lang="es-ES" dirty="0" err="1"/>
              <a:t>RandomForestRegressor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821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34F06C-3F0F-53E2-56E7-058279E0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s-ES" dirty="0"/>
              <a:t>BOOSTING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nterview Questions on Bagging Algorithms in Machine Learning -">
            <a:extLst>
              <a:ext uri="{FF2B5EF4-FFF2-40B4-BE49-F238E27FC236}">
                <a16:creationId xmlns:a16="http://schemas.microsoft.com/office/drawing/2014/main" id="{5865A6FE-D0E7-D011-53DC-0DB5C66C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013" y="507018"/>
            <a:ext cx="4555700" cy="2551192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9932-7D9D-60CC-039D-A1161A38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070" y="1946684"/>
            <a:ext cx="6248917" cy="4351338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El </a:t>
            </a:r>
            <a:r>
              <a:rPr lang="es-ES" dirty="0" err="1"/>
              <a:t>boosting</a:t>
            </a:r>
            <a:r>
              <a:rPr lang="es-ES" dirty="0"/>
              <a:t> se refiere a cualquier método de ensamblaje que pueda combinar varios aprendices débiles para formar un aprendiz fuerte.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La idea general de la mayoría de los métodos de </a:t>
            </a:r>
            <a:r>
              <a:rPr lang="es-ES" dirty="0" err="1"/>
              <a:t>boosting</a:t>
            </a:r>
            <a:r>
              <a:rPr lang="es-ES" dirty="0"/>
              <a:t> es entrenar predictores de manera secuencial, de forma que cada uno de ellos intente corregir a su predecesor.</a:t>
            </a:r>
          </a:p>
          <a:p>
            <a:endParaRPr lang="es-ES" dirty="0"/>
          </a:p>
          <a:p>
            <a:r>
              <a:rPr lang="en-US" b="1" dirty="0" err="1"/>
              <a:t>AdaBoostClassifier</a:t>
            </a:r>
            <a:r>
              <a:rPr lang="es-ES" b="1" dirty="0"/>
              <a:t> y </a:t>
            </a:r>
            <a:r>
              <a:rPr lang="en-US" b="1" dirty="0" err="1"/>
              <a:t>AdaBoostRegressor</a:t>
            </a:r>
            <a:endParaRPr lang="en-US" b="1" dirty="0"/>
          </a:p>
          <a:p>
            <a:endParaRPr lang="en-US" b="1" dirty="0"/>
          </a:p>
          <a:p>
            <a:r>
              <a:rPr lang="es-ES" b="1" dirty="0" err="1"/>
              <a:t>GradientBoostingClassifier</a:t>
            </a:r>
            <a:r>
              <a:rPr lang="es-ES" b="1" dirty="0"/>
              <a:t>  y </a:t>
            </a:r>
            <a:r>
              <a:rPr lang="es-ES" b="1" dirty="0" err="1"/>
              <a:t>GradientBoostingRegressor</a:t>
            </a:r>
            <a:r>
              <a:rPr lang="es-ES" b="1" dirty="0"/>
              <a:t> </a:t>
            </a:r>
          </a:p>
          <a:p>
            <a:endParaRPr lang="es-ES" dirty="0"/>
          </a:p>
        </p:txBody>
      </p:sp>
      <p:sp>
        <p:nvSpPr>
          <p:cNvPr id="1037" name="Arc 1036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Bagging vs Boosting in Machine Learning - GeeksforGeeks">
            <a:extLst>
              <a:ext uri="{FF2B5EF4-FFF2-40B4-BE49-F238E27FC236}">
                <a16:creationId xmlns:a16="http://schemas.microsoft.com/office/drawing/2014/main" id="{14577F0F-C104-9997-880D-483626F92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357" y="3621008"/>
            <a:ext cx="4555700" cy="2551192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07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CE5E92B6-2E84-3285-8675-DCFE74C6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3" y="2810541"/>
            <a:ext cx="2818692" cy="356796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34F06C-3F0F-53E2-56E7-058279E0E4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946" y="479493"/>
            <a:ext cx="5257800" cy="1325563"/>
          </a:xfrm>
        </p:spPr>
        <p:txBody>
          <a:bodyPr>
            <a:normAutofit/>
          </a:bodyPr>
          <a:lstStyle/>
          <a:p>
            <a:r>
              <a:rPr lang="es-ES" dirty="0"/>
              <a:t>STACKING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9932-7D9D-60CC-039D-A1161A3801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6435" y="1904862"/>
            <a:ext cx="3402013" cy="4192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Stacking</a:t>
            </a:r>
            <a:r>
              <a:rPr lang="es-E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se basa en una idea sencilla: en vez de utilizar funciones triviales (como el </a:t>
            </a:r>
            <a:r>
              <a:rPr lang="es-E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hard</a:t>
            </a:r>
            <a:r>
              <a:rPr lang="es-E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voting</a:t>
            </a:r>
            <a:r>
              <a:rPr lang="es-E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para agregar las predicciones de todos los predictores en un ensamble, ¿por qué no entrenamos un modelo para que lleve a cabo esa agregación? </a:t>
            </a:r>
            <a:endParaRPr lang="es-E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11160E-CFB1-1A90-14A5-E49FFA0EF16D}"/>
              </a:ext>
            </a:extLst>
          </p:cNvPr>
          <p:cNvSpPr txBox="1"/>
          <p:nvPr/>
        </p:nvSpPr>
        <p:spPr>
          <a:xfrm>
            <a:off x="5794746" y="7146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Ejemplo: tenemos un ensamble, que realiza una tarea de regresión en una instancia nueva. Cada uno de los tres predictores inferiores predice un valor diferente (3.1, 2.7 y 2.9) y, después, el predictor final (llamado </a:t>
            </a:r>
            <a:r>
              <a:rPr lang="es-ES" dirty="0" err="1"/>
              <a:t>blender</a:t>
            </a:r>
            <a:r>
              <a:rPr lang="es-ES" dirty="0"/>
              <a:t> o meta-aprendiz) toma estas predicciones como entradas y hace la predicción final (3.0).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24B20F-40A1-1C97-BF99-E312D8ADBD80}"/>
              </a:ext>
            </a:extLst>
          </p:cNvPr>
          <p:cNvSpPr txBox="1"/>
          <p:nvPr/>
        </p:nvSpPr>
        <p:spPr>
          <a:xfrm>
            <a:off x="8958469" y="3429000"/>
            <a:ext cx="226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StackingClassifier</a:t>
            </a:r>
            <a:r>
              <a:rPr lang="es-E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</a:t>
            </a:r>
            <a:r>
              <a:rPr lang="es-E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r>
              <a:rPr lang="es-ES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StackingRegressor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56482573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7500</TotalTime>
  <Words>567</Words>
  <Application>Microsoft Macintosh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Century Gothic</vt:lpstr>
      <vt:lpstr>Times New Roman</vt:lpstr>
      <vt:lpstr>Wingdings</vt:lpstr>
      <vt:lpstr>ShapesVTI</vt:lpstr>
      <vt:lpstr>ENSAMBLAJE</vt:lpstr>
      <vt:lpstr>ENSAMBLE</vt:lpstr>
      <vt:lpstr>ENSAMBLE</vt:lpstr>
      <vt:lpstr>CLASIFICADORES DE VOTACIÓN</vt:lpstr>
      <vt:lpstr>BAGGING Y PASTING</vt:lpstr>
      <vt:lpstr>RANDOM FOREST</vt:lpstr>
      <vt:lpstr>BOOSTING</vt:lpstr>
      <vt:lpstr>STACKING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</dc:title>
  <dc:creator>ordonana.montoya@virgendeoroikastetxea.com</dc:creator>
  <cp:lastModifiedBy>Ainara Montoya</cp:lastModifiedBy>
  <cp:revision>1</cp:revision>
  <dcterms:created xsi:type="dcterms:W3CDTF">2024-05-04T10:38:27Z</dcterms:created>
  <dcterms:modified xsi:type="dcterms:W3CDTF">2024-11-07T18:06:59Z</dcterms:modified>
</cp:coreProperties>
</file>