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3" r:id="rId6"/>
    <p:sldId id="274" r:id="rId7"/>
    <p:sldId id="262" r:id="rId8"/>
    <p:sldId id="276" r:id="rId9"/>
    <p:sldId id="277" r:id="rId10"/>
    <p:sldId id="272" r:id="rId11"/>
    <p:sldId id="269" r:id="rId12"/>
    <p:sldId id="279" r:id="rId13"/>
    <p:sldId id="265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4E5B00-4F23-224D-B972-3B4D4793ECA6}" v="8" dt="2024-11-07T17:18:55.9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>
      <p:cViewPr varScale="1">
        <p:scale>
          <a:sx n="96" d="100"/>
          <a:sy n="96" d="100"/>
        </p:scale>
        <p:origin x="18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atxe Ainara Montoya Uriarte" userId="68aa3af8-6a1d-4368-9a7e-8ddf505350e9" providerId="ADAL" clId="{8FFF4402-CE64-4C4D-BFF2-5F1A29177A40}"/>
    <pc:docChg chg="modSld">
      <pc:chgData name="Iratxe Ainara Montoya Uriarte" userId="68aa3af8-6a1d-4368-9a7e-8ddf505350e9" providerId="ADAL" clId="{8FFF4402-CE64-4C4D-BFF2-5F1A29177A40}" dt="2024-05-13T13:42:36.634" v="10" actId="20577"/>
      <pc:docMkLst>
        <pc:docMk/>
      </pc:docMkLst>
      <pc:sldChg chg="modSp mod">
        <pc:chgData name="Iratxe Ainara Montoya Uriarte" userId="68aa3af8-6a1d-4368-9a7e-8ddf505350e9" providerId="ADAL" clId="{8FFF4402-CE64-4C4D-BFF2-5F1A29177A40}" dt="2024-05-13T13:42:36.634" v="10" actId="20577"/>
        <pc:sldMkLst>
          <pc:docMk/>
          <pc:sldMk cId="3224546985" sldId="260"/>
        </pc:sldMkLst>
        <pc:spChg chg="mod">
          <ac:chgData name="Iratxe Ainara Montoya Uriarte" userId="68aa3af8-6a1d-4368-9a7e-8ddf505350e9" providerId="ADAL" clId="{8FFF4402-CE64-4C4D-BFF2-5F1A29177A40}" dt="2024-05-13T13:42:36.634" v="10" actId="20577"/>
          <ac:spMkLst>
            <pc:docMk/>
            <pc:sldMk cId="3224546985" sldId="260"/>
            <ac:spMk id="3" creationId="{49F1BF8B-BD1D-5B48-6ADD-2BC6911F203A}"/>
          </ac:spMkLst>
        </pc:spChg>
      </pc:sldChg>
    </pc:docChg>
  </pc:docChgLst>
  <pc:docChgLst>
    <pc:chgData name="Iratxe Ainara Montoya Uriarte" userId="68aa3af8-6a1d-4368-9a7e-8ddf505350e9" providerId="ADAL" clId="{694E5B00-4F23-224D-B972-3B4D4793ECA6}"/>
    <pc:docChg chg="custSel delSld modSld">
      <pc:chgData name="Iratxe Ainara Montoya Uriarte" userId="68aa3af8-6a1d-4368-9a7e-8ddf505350e9" providerId="ADAL" clId="{694E5B00-4F23-224D-B972-3B4D4793ECA6}" dt="2024-11-07T17:18:55.962" v="24" actId="20577"/>
      <pc:docMkLst>
        <pc:docMk/>
      </pc:docMkLst>
      <pc:sldChg chg="addSp modSp mod">
        <pc:chgData name="Iratxe Ainara Montoya Uriarte" userId="68aa3af8-6a1d-4368-9a7e-8ddf505350e9" providerId="ADAL" clId="{694E5B00-4F23-224D-B972-3B4D4793ECA6}" dt="2024-11-07T16:52:00.098" v="18" actId="14100"/>
        <pc:sldMkLst>
          <pc:docMk/>
          <pc:sldMk cId="2270134591" sldId="272"/>
        </pc:sldMkLst>
        <pc:spChg chg="mod">
          <ac:chgData name="Iratxe Ainara Montoya Uriarte" userId="68aa3af8-6a1d-4368-9a7e-8ddf505350e9" providerId="ADAL" clId="{694E5B00-4F23-224D-B972-3B4D4793ECA6}" dt="2024-11-07T16:51:43.702" v="14" actId="1076"/>
          <ac:spMkLst>
            <pc:docMk/>
            <pc:sldMk cId="2270134591" sldId="272"/>
            <ac:spMk id="2" creationId="{7866DF10-478C-C4A2-E500-A35DAFBA2FC0}"/>
          </ac:spMkLst>
        </pc:spChg>
        <pc:picChg chg="add mod">
          <ac:chgData name="Iratxe Ainara Montoya Uriarte" userId="68aa3af8-6a1d-4368-9a7e-8ddf505350e9" providerId="ADAL" clId="{694E5B00-4F23-224D-B972-3B4D4793ECA6}" dt="2024-11-07T16:52:00.098" v="18" actId="14100"/>
          <ac:picMkLst>
            <pc:docMk/>
            <pc:sldMk cId="2270134591" sldId="272"/>
            <ac:picMk id="4" creationId="{CCC55D52-EE86-987C-383A-688F5FB59FE4}"/>
          </ac:picMkLst>
        </pc:picChg>
      </pc:sldChg>
      <pc:sldChg chg="modSp mod">
        <pc:chgData name="Iratxe Ainara Montoya Uriarte" userId="68aa3af8-6a1d-4368-9a7e-8ddf505350e9" providerId="ADAL" clId="{694E5B00-4F23-224D-B972-3B4D4793ECA6}" dt="2024-11-07T16:45:45.360" v="9" actId="313"/>
        <pc:sldMkLst>
          <pc:docMk/>
          <pc:sldMk cId="3173370953" sldId="276"/>
        </pc:sldMkLst>
        <pc:spChg chg="mod">
          <ac:chgData name="Iratxe Ainara Montoya Uriarte" userId="68aa3af8-6a1d-4368-9a7e-8ddf505350e9" providerId="ADAL" clId="{694E5B00-4F23-224D-B972-3B4D4793ECA6}" dt="2024-11-07T16:45:45.360" v="9" actId="313"/>
          <ac:spMkLst>
            <pc:docMk/>
            <pc:sldMk cId="3173370953" sldId="276"/>
            <ac:spMk id="7" creationId="{354A41FD-A69C-564E-788A-ACEF6AD9B236}"/>
          </ac:spMkLst>
        </pc:spChg>
      </pc:sldChg>
      <pc:sldChg chg="del">
        <pc:chgData name="Iratxe Ainara Montoya Uriarte" userId="68aa3af8-6a1d-4368-9a7e-8ddf505350e9" providerId="ADAL" clId="{694E5B00-4F23-224D-B972-3B4D4793ECA6}" dt="2024-11-07T16:46:31.640" v="10" actId="2696"/>
        <pc:sldMkLst>
          <pc:docMk/>
          <pc:sldMk cId="727200962" sldId="278"/>
        </pc:sldMkLst>
      </pc:sldChg>
      <pc:sldChg chg="modSp">
        <pc:chgData name="Iratxe Ainara Montoya Uriarte" userId="68aa3af8-6a1d-4368-9a7e-8ddf505350e9" providerId="ADAL" clId="{694E5B00-4F23-224D-B972-3B4D4793ECA6}" dt="2024-11-07T17:18:55.962" v="24" actId="20577"/>
        <pc:sldMkLst>
          <pc:docMk/>
          <pc:sldMk cId="3953468244" sldId="279"/>
        </pc:sldMkLst>
        <pc:spChg chg="mod">
          <ac:chgData name="Iratxe Ainara Montoya Uriarte" userId="68aa3af8-6a1d-4368-9a7e-8ddf505350e9" providerId="ADAL" clId="{694E5B00-4F23-224D-B972-3B4D4793ECA6}" dt="2024-11-07T17:18:55.962" v="24" actId="20577"/>
          <ac:spMkLst>
            <pc:docMk/>
            <pc:sldMk cId="3953468244" sldId="279"/>
            <ac:spMk id="3" creationId="{49F1BF8B-BD1D-5B48-6ADD-2BC6911F203A}"/>
          </ac:spMkLst>
        </pc:spChg>
      </pc:sldChg>
    </pc:docChg>
  </pc:docChgLst>
  <pc:docChgLst>
    <pc:chgData name="Iratxe Ainara Montoya Uriarte" userId="68aa3af8-6a1d-4368-9a7e-8ddf505350e9" providerId="ADAL" clId="{8B1B8A5C-8C91-074D-8700-A10483573243}"/>
    <pc:docChg chg="undo custSel addSld delSld modSld sldOrd">
      <pc:chgData name="Iratxe Ainara Montoya Uriarte" userId="68aa3af8-6a1d-4368-9a7e-8ddf505350e9" providerId="ADAL" clId="{8B1B8A5C-8C91-074D-8700-A10483573243}" dt="2024-05-23T09:53:07.013" v="1752" actId="1076"/>
      <pc:docMkLst>
        <pc:docMk/>
      </pc:docMkLst>
      <pc:sldChg chg="modSp mod">
        <pc:chgData name="Iratxe Ainara Montoya Uriarte" userId="68aa3af8-6a1d-4368-9a7e-8ddf505350e9" providerId="ADAL" clId="{8B1B8A5C-8C91-074D-8700-A10483573243}" dt="2024-05-14T13:07:18.807" v="10" actId="20577"/>
        <pc:sldMkLst>
          <pc:docMk/>
          <pc:sldMk cId="2709438352" sldId="256"/>
        </pc:sldMkLst>
        <pc:spChg chg="mod">
          <ac:chgData name="Iratxe Ainara Montoya Uriarte" userId="68aa3af8-6a1d-4368-9a7e-8ddf505350e9" providerId="ADAL" clId="{8B1B8A5C-8C91-074D-8700-A10483573243}" dt="2024-05-14T13:07:18.807" v="10" actId="20577"/>
          <ac:spMkLst>
            <pc:docMk/>
            <pc:sldMk cId="2709438352" sldId="256"/>
            <ac:spMk id="2" creationId="{080B461E-0803-90B6-7B22-798104D78B70}"/>
          </ac:spMkLst>
        </pc:spChg>
        <pc:picChg chg="mod">
          <ac:chgData name="Iratxe Ainara Montoya Uriarte" userId="68aa3af8-6a1d-4368-9a7e-8ddf505350e9" providerId="ADAL" clId="{8B1B8A5C-8C91-074D-8700-A10483573243}" dt="2024-05-14T13:07:12.511" v="0" actId="1076"/>
          <ac:picMkLst>
            <pc:docMk/>
            <pc:sldMk cId="2709438352" sldId="256"/>
            <ac:picMk id="4" creationId="{945A1521-8F7E-D81D-2877-8DC4F8205C4B}"/>
          </ac:picMkLst>
        </pc:picChg>
      </pc:sldChg>
      <pc:sldChg chg="addSp delSp modSp mod">
        <pc:chgData name="Iratxe Ainara Montoya Uriarte" userId="68aa3af8-6a1d-4368-9a7e-8ddf505350e9" providerId="ADAL" clId="{8B1B8A5C-8C91-074D-8700-A10483573243}" dt="2024-05-14T20:25:22.629" v="698" actId="27636"/>
        <pc:sldMkLst>
          <pc:docMk/>
          <pc:sldMk cId="100828819" sldId="257"/>
        </pc:sldMkLst>
        <pc:spChg chg="mod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2" creationId="{4CBEEDBC-8EEC-9CA4-D533-915AE14CAFF7}"/>
          </ac:spMkLst>
        </pc:spChg>
        <pc:spChg chg="mod">
          <ac:chgData name="Iratxe Ainara Montoya Uriarte" userId="68aa3af8-6a1d-4368-9a7e-8ddf505350e9" providerId="ADAL" clId="{8B1B8A5C-8C91-074D-8700-A10483573243}" dt="2024-05-14T20:25:22.629" v="698" actId="27636"/>
          <ac:spMkLst>
            <pc:docMk/>
            <pc:sldMk cId="100828819" sldId="257"/>
            <ac:spMk id="3" creationId="{472EE0E6-211C-B6A9-ECF8-4023C41339C5}"/>
          </ac:spMkLst>
        </pc:spChg>
        <pc:spChg chg="del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8" creationId="{F837543A-6020-4505-A233-C9DB4BF74011}"/>
          </ac:spMkLst>
        </pc:spChg>
        <pc:spChg chg="del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10" creationId="{35B16301-FB18-48BA-A6DD-C37CAF6F9A18}"/>
          </ac:spMkLst>
        </pc:spChg>
        <pc:spChg chg="del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12" creationId="{C3C0D90E-074A-4F52-9B11-B52BEF4BCBE5}"/>
          </ac:spMkLst>
        </pc:spChg>
        <pc:spChg chg="del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14" creationId="{CABBD4C1-E6F8-46F6-8152-A8A97490BF4D}"/>
          </ac:spMkLst>
        </pc:spChg>
        <pc:spChg chg="del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16" creationId="{83BA5EF5-1FE9-4BF9-83BB-269BCDDF6156}"/>
          </ac:spMkLst>
        </pc:spChg>
        <pc:spChg chg="del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20" creationId="{88853921-7BC9-4BDE-ACAB-133C683C82D6}"/>
          </ac:spMkLst>
        </pc:spChg>
        <pc:spChg chg="del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22" creationId="{09192968-3AE7-4470-A61C-97294BB92731}"/>
          </ac:spMkLst>
        </pc:spChg>
        <pc:spChg chg="del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24" creationId="{3AB72E55-43E4-4356-BFE8-E2102CB0B505}"/>
          </ac:spMkLst>
        </pc:spChg>
        <pc:spChg chg="add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1031" creationId="{C9B9F33B-F0CC-4410-85D0-1B957DF4351C}"/>
          </ac:spMkLst>
        </pc:spChg>
        <pc:spChg chg="add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1033" creationId="{55CB1B7E-4B0B-4E99-9560-9667270DA7A6}"/>
          </ac:spMkLst>
        </pc:spChg>
        <pc:spChg chg="add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1035" creationId="{C924DBCE-E731-4B22-8181-A39C1D86276C}"/>
          </ac:spMkLst>
        </pc:spChg>
        <pc:spChg chg="add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1037" creationId="{196DE3D2-178D-4017-842D-87C88CE92E13}"/>
          </ac:spMkLst>
        </pc:spChg>
        <pc:spChg chg="add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1041" creationId="{034ACCCC-54D4-4F78-9B85-4A34FEBAA995}"/>
          </ac:spMkLst>
        </pc:spChg>
        <pc:spChg chg="add">
          <ac:chgData name="Iratxe Ainara Montoya Uriarte" userId="68aa3af8-6a1d-4368-9a7e-8ddf505350e9" providerId="ADAL" clId="{8B1B8A5C-8C91-074D-8700-A10483573243}" dt="2024-05-14T13:26:43.992" v="39" actId="26606"/>
          <ac:spMkLst>
            <pc:docMk/>
            <pc:sldMk cId="100828819" sldId="257"/>
            <ac:spMk id="1043" creationId="{72413CFE-8B8A-45C9-B7BA-CF49986D4818}"/>
          </ac:spMkLst>
        </pc:spChg>
        <pc:picChg chg="add mod">
          <ac:chgData name="Iratxe Ainara Montoya Uriarte" userId="68aa3af8-6a1d-4368-9a7e-8ddf505350e9" providerId="ADAL" clId="{8B1B8A5C-8C91-074D-8700-A10483573243}" dt="2024-05-14T13:26:43.992" v="39" actId="26606"/>
          <ac:picMkLst>
            <pc:docMk/>
            <pc:sldMk cId="100828819" sldId="257"/>
            <ac:picMk id="4" creationId="{1BCEEE08-0D0E-0B58-3DFE-213C94290482}"/>
          </ac:picMkLst>
        </pc:picChg>
        <pc:picChg chg="add del mod">
          <ac:chgData name="Iratxe Ainara Montoya Uriarte" userId="68aa3af8-6a1d-4368-9a7e-8ddf505350e9" providerId="ADAL" clId="{8B1B8A5C-8C91-074D-8700-A10483573243}" dt="2024-05-14T13:25:28.793" v="35" actId="478"/>
          <ac:picMkLst>
            <pc:docMk/>
            <pc:sldMk cId="100828819" sldId="257"/>
            <ac:picMk id="5" creationId="{1F573614-69B4-2E48-28E4-3EFD6FA990D4}"/>
          </ac:picMkLst>
        </pc:picChg>
        <pc:picChg chg="add mod">
          <ac:chgData name="Iratxe Ainara Montoya Uriarte" userId="68aa3af8-6a1d-4368-9a7e-8ddf505350e9" providerId="ADAL" clId="{8B1B8A5C-8C91-074D-8700-A10483573243}" dt="2024-05-14T13:26:43.992" v="39" actId="26606"/>
          <ac:picMkLst>
            <pc:docMk/>
            <pc:sldMk cId="100828819" sldId="257"/>
            <ac:picMk id="1026" creationId="{DA5BB8F2-107C-A3FD-D421-92C0D8595D63}"/>
          </ac:picMkLst>
        </pc:picChg>
        <pc:cxnChg chg="del">
          <ac:chgData name="Iratxe Ainara Montoya Uriarte" userId="68aa3af8-6a1d-4368-9a7e-8ddf505350e9" providerId="ADAL" clId="{8B1B8A5C-8C91-074D-8700-A10483573243}" dt="2024-05-14T13:26:43.992" v="39" actId="26606"/>
          <ac:cxnSpMkLst>
            <pc:docMk/>
            <pc:sldMk cId="100828819" sldId="257"/>
            <ac:cxnSpMk id="18" creationId="{4B3BCACB-5880-460B-9606-8C433A9AF99D}"/>
          </ac:cxnSpMkLst>
        </pc:cxnChg>
        <pc:cxnChg chg="add">
          <ac:chgData name="Iratxe Ainara Montoya Uriarte" userId="68aa3af8-6a1d-4368-9a7e-8ddf505350e9" providerId="ADAL" clId="{8B1B8A5C-8C91-074D-8700-A10483573243}" dt="2024-05-14T13:26:43.992" v="39" actId="26606"/>
          <ac:cxnSpMkLst>
            <pc:docMk/>
            <pc:sldMk cId="100828819" sldId="257"/>
            <ac:cxnSpMk id="1039" creationId="{43621FD4-D14D-45D5-9A57-9A2DE5EA59C0}"/>
          </ac:cxnSpMkLst>
        </pc:cxnChg>
      </pc:sldChg>
      <pc:sldChg chg="addSp modSp mod">
        <pc:chgData name="Iratxe Ainara Montoya Uriarte" userId="68aa3af8-6a1d-4368-9a7e-8ddf505350e9" providerId="ADAL" clId="{8B1B8A5C-8C91-074D-8700-A10483573243}" dt="2024-05-14T13:34:24.860" v="195" actId="1076"/>
        <pc:sldMkLst>
          <pc:docMk/>
          <pc:sldMk cId="397467890" sldId="258"/>
        </pc:sldMkLst>
        <pc:spChg chg="mod">
          <ac:chgData name="Iratxe Ainara Montoya Uriarte" userId="68aa3af8-6a1d-4368-9a7e-8ddf505350e9" providerId="ADAL" clId="{8B1B8A5C-8C91-074D-8700-A10483573243}" dt="2024-05-14T13:27:20.346" v="49" actId="20577"/>
          <ac:spMkLst>
            <pc:docMk/>
            <pc:sldMk cId="397467890" sldId="258"/>
            <ac:spMk id="2" creationId="{5DDA579D-A393-F0D9-10A0-F86E2C63CC27}"/>
          </ac:spMkLst>
        </pc:spChg>
        <pc:spChg chg="add mod">
          <ac:chgData name="Iratxe Ainara Montoya Uriarte" userId="68aa3af8-6a1d-4368-9a7e-8ddf505350e9" providerId="ADAL" clId="{8B1B8A5C-8C91-074D-8700-A10483573243}" dt="2024-05-14T13:32:14.139" v="186" actId="20577"/>
          <ac:spMkLst>
            <pc:docMk/>
            <pc:sldMk cId="397467890" sldId="258"/>
            <ac:spMk id="3" creationId="{F3103086-9F6A-84D2-62E8-603D39365761}"/>
          </ac:spMkLst>
        </pc:spChg>
        <pc:graphicFrameChg chg="mod">
          <ac:chgData name="Iratxe Ainara Montoya Uriarte" userId="68aa3af8-6a1d-4368-9a7e-8ddf505350e9" providerId="ADAL" clId="{8B1B8A5C-8C91-074D-8700-A10483573243}" dt="2024-05-14T13:34:13.020" v="192" actId="14100"/>
          <ac:graphicFrameMkLst>
            <pc:docMk/>
            <pc:sldMk cId="397467890" sldId="258"/>
            <ac:graphicFrameMk id="6" creationId="{200A7FA7-A8D2-C1CB-528C-065ECCB0E243}"/>
          </ac:graphicFrameMkLst>
        </pc:graphicFrameChg>
        <pc:picChg chg="add mod">
          <ac:chgData name="Iratxe Ainara Montoya Uriarte" userId="68aa3af8-6a1d-4368-9a7e-8ddf505350e9" providerId="ADAL" clId="{8B1B8A5C-8C91-074D-8700-A10483573243}" dt="2024-05-14T13:34:24.860" v="195" actId="1076"/>
          <ac:picMkLst>
            <pc:docMk/>
            <pc:sldMk cId="397467890" sldId="258"/>
            <ac:picMk id="2050" creationId="{2EAD0B84-7080-0507-A9E3-FA91CF6CDA7A}"/>
          </ac:picMkLst>
        </pc:picChg>
      </pc:sldChg>
      <pc:sldChg chg="del">
        <pc:chgData name="Iratxe Ainara Montoya Uriarte" userId="68aa3af8-6a1d-4368-9a7e-8ddf505350e9" providerId="ADAL" clId="{8B1B8A5C-8C91-074D-8700-A10483573243}" dt="2024-05-14T13:34:39.958" v="196" actId="2696"/>
        <pc:sldMkLst>
          <pc:docMk/>
          <pc:sldMk cId="746177420" sldId="259"/>
        </pc:sldMkLst>
      </pc:sldChg>
      <pc:sldChg chg="addSp delSp modSp mod">
        <pc:chgData name="Iratxe Ainara Montoya Uriarte" userId="68aa3af8-6a1d-4368-9a7e-8ddf505350e9" providerId="ADAL" clId="{8B1B8A5C-8C91-074D-8700-A10483573243}" dt="2024-05-14T13:41:43.730" v="302" actId="255"/>
        <pc:sldMkLst>
          <pc:docMk/>
          <pc:sldMk cId="3224546985" sldId="260"/>
        </pc:sldMkLst>
        <pc:spChg chg="mod">
          <ac:chgData name="Iratxe Ainara Montoya Uriarte" userId="68aa3af8-6a1d-4368-9a7e-8ddf505350e9" providerId="ADAL" clId="{8B1B8A5C-8C91-074D-8700-A10483573243}" dt="2024-05-14T13:39:36.259" v="218" actId="26606"/>
          <ac:spMkLst>
            <pc:docMk/>
            <pc:sldMk cId="3224546985" sldId="260"/>
            <ac:spMk id="2" creationId="{7866DF10-478C-C4A2-E500-A35DAFBA2FC0}"/>
          </ac:spMkLst>
        </pc:spChg>
        <pc:spChg chg="del">
          <ac:chgData name="Iratxe Ainara Montoya Uriarte" userId="68aa3af8-6a1d-4368-9a7e-8ddf505350e9" providerId="ADAL" clId="{8B1B8A5C-8C91-074D-8700-A10483573243}" dt="2024-05-14T13:39:14.862" v="215" actId="478"/>
          <ac:spMkLst>
            <pc:docMk/>
            <pc:sldMk cId="3224546985" sldId="260"/>
            <ac:spMk id="3" creationId="{49F1BF8B-BD1D-5B48-6ADD-2BC6911F203A}"/>
          </ac:spMkLst>
        </pc:spChg>
        <pc:spChg chg="add del mod">
          <ac:chgData name="Iratxe Ainara Montoya Uriarte" userId="68aa3af8-6a1d-4368-9a7e-8ddf505350e9" providerId="ADAL" clId="{8B1B8A5C-8C91-074D-8700-A10483573243}" dt="2024-05-14T13:39:36.259" v="218" actId="26606"/>
          <ac:spMkLst>
            <pc:docMk/>
            <pc:sldMk cId="3224546985" sldId="260"/>
            <ac:spMk id="6" creationId="{08649585-C2C6-DD3A-36E7-21556B543589}"/>
          </ac:spMkLst>
        </pc:spChg>
        <pc:spChg chg="add mod">
          <ac:chgData name="Iratxe Ainara Montoya Uriarte" userId="68aa3af8-6a1d-4368-9a7e-8ddf505350e9" providerId="ADAL" clId="{8B1B8A5C-8C91-074D-8700-A10483573243}" dt="2024-05-14T13:40:15.251" v="222" actId="1076"/>
          <ac:spMkLst>
            <pc:docMk/>
            <pc:sldMk cId="3224546985" sldId="260"/>
            <ac:spMk id="7" creationId="{16527774-8BC3-DC3A-A3B4-6D680AAE2FBB}"/>
          </ac:spMkLst>
        </pc:spChg>
        <pc:spChg chg="add del">
          <ac:chgData name="Iratxe Ainara Montoya Uriarte" userId="68aa3af8-6a1d-4368-9a7e-8ddf505350e9" providerId="ADAL" clId="{8B1B8A5C-8C91-074D-8700-A10483573243}" dt="2024-05-14T13:39:36.259" v="218" actId="26606"/>
          <ac:spMkLst>
            <pc:docMk/>
            <pc:sldMk cId="3224546985" sldId="260"/>
            <ac:spMk id="8" creationId="{907EF6B7-1338-4443-8C46-6A318D952DFD}"/>
          </ac:spMkLst>
        </pc:spChg>
        <pc:spChg chg="add del">
          <ac:chgData name="Iratxe Ainara Montoya Uriarte" userId="68aa3af8-6a1d-4368-9a7e-8ddf505350e9" providerId="ADAL" clId="{8B1B8A5C-8C91-074D-8700-A10483573243}" dt="2024-05-14T13:39:36.259" v="218" actId="26606"/>
          <ac:spMkLst>
            <pc:docMk/>
            <pc:sldMk cId="3224546985" sldId="260"/>
            <ac:spMk id="10" creationId="{DAAE4CDD-124C-4DCF-9584-B6033B545DD5}"/>
          </ac:spMkLst>
        </pc:spChg>
        <pc:spChg chg="add del">
          <ac:chgData name="Iratxe Ainara Montoya Uriarte" userId="68aa3af8-6a1d-4368-9a7e-8ddf505350e9" providerId="ADAL" clId="{8B1B8A5C-8C91-074D-8700-A10483573243}" dt="2024-05-14T13:39:36.259" v="218" actId="26606"/>
          <ac:spMkLst>
            <pc:docMk/>
            <pc:sldMk cId="3224546985" sldId="260"/>
            <ac:spMk id="12" creationId="{081E4A58-353D-44AE-B2FC-2A74E2E400F7}"/>
          </ac:spMkLst>
        </pc:spChg>
        <pc:spChg chg="add del">
          <ac:chgData name="Iratxe Ainara Montoya Uriarte" userId="68aa3af8-6a1d-4368-9a7e-8ddf505350e9" providerId="ADAL" clId="{8B1B8A5C-8C91-074D-8700-A10483573243}" dt="2024-05-14T13:39:36.215" v="217" actId="26606"/>
          <ac:spMkLst>
            <pc:docMk/>
            <pc:sldMk cId="3224546985" sldId="260"/>
            <ac:spMk id="18" creationId="{9DBC8166-481C-4473-95F5-9A5B9073B7F1}"/>
          </ac:spMkLst>
        </pc:spChg>
        <pc:spChg chg="add del">
          <ac:chgData name="Iratxe Ainara Montoya Uriarte" userId="68aa3af8-6a1d-4368-9a7e-8ddf505350e9" providerId="ADAL" clId="{8B1B8A5C-8C91-074D-8700-A10483573243}" dt="2024-05-14T13:39:36.215" v="217" actId="26606"/>
          <ac:spMkLst>
            <pc:docMk/>
            <pc:sldMk cId="3224546985" sldId="260"/>
            <ac:spMk id="20" creationId="{A5A5CE6E-90AF-4D43-A014-1F9EC83EB93D}"/>
          </ac:spMkLst>
        </pc:spChg>
        <pc:spChg chg="add">
          <ac:chgData name="Iratxe Ainara Montoya Uriarte" userId="68aa3af8-6a1d-4368-9a7e-8ddf505350e9" providerId="ADAL" clId="{8B1B8A5C-8C91-074D-8700-A10483573243}" dt="2024-05-14T13:39:36.259" v="218" actId="26606"/>
          <ac:spMkLst>
            <pc:docMk/>
            <pc:sldMk cId="3224546985" sldId="260"/>
            <ac:spMk id="22" creationId="{AE2B703B-46F9-481A-A605-82E2A828C4FA}"/>
          </ac:spMkLst>
        </pc:spChg>
        <pc:spChg chg="add">
          <ac:chgData name="Iratxe Ainara Montoya Uriarte" userId="68aa3af8-6a1d-4368-9a7e-8ddf505350e9" providerId="ADAL" clId="{8B1B8A5C-8C91-074D-8700-A10483573243}" dt="2024-05-14T13:39:36.259" v="218" actId="26606"/>
          <ac:spMkLst>
            <pc:docMk/>
            <pc:sldMk cId="3224546985" sldId="260"/>
            <ac:spMk id="23" creationId="{F13BE4D7-0C3D-4906-B230-A1C5B4665CCF}"/>
          </ac:spMkLst>
        </pc:spChg>
        <pc:graphicFrameChg chg="add del mod modGraphic">
          <ac:chgData name="Iratxe Ainara Montoya Uriarte" userId="68aa3af8-6a1d-4368-9a7e-8ddf505350e9" providerId="ADAL" clId="{8B1B8A5C-8C91-074D-8700-A10483573243}" dt="2024-05-14T13:39:36.259" v="218" actId="26606"/>
          <ac:graphicFrameMkLst>
            <pc:docMk/>
            <pc:sldMk cId="3224546985" sldId="260"/>
            <ac:graphicFrameMk id="4" creationId="{A3C0A628-D1CD-1372-88E3-9406C4535FBA}"/>
          </ac:graphicFrameMkLst>
        </pc:graphicFrameChg>
        <pc:graphicFrameChg chg="add del">
          <ac:chgData name="Iratxe Ainara Montoya Uriarte" userId="68aa3af8-6a1d-4368-9a7e-8ddf505350e9" providerId="ADAL" clId="{8B1B8A5C-8C91-074D-8700-A10483573243}" dt="2024-05-14T13:39:36.215" v="217" actId="26606"/>
          <ac:graphicFrameMkLst>
            <pc:docMk/>
            <pc:sldMk cId="3224546985" sldId="260"/>
            <ac:graphicFrameMk id="15" creationId="{A3C0A628-D1CD-1372-88E3-9406C4535FBA}"/>
          </ac:graphicFrameMkLst>
        </pc:graphicFrameChg>
        <pc:graphicFrameChg chg="add mod modGraphic">
          <ac:chgData name="Iratxe Ainara Montoya Uriarte" userId="68aa3af8-6a1d-4368-9a7e-8ddf505350e9" providerId="ADAL" clId="{8B1B8A5C-8C91-074D-8700-A10483573243}" dt="2024-05-14T13:41:43.730" v="302" actId="255"/>
          <ac:graphicFrameMkLst>
            <pc:docMk/>
            <pc:sldMk cId="3224546985" sldId="260"/>
            <ac:graphicFrameMk id="24" creationId="{A3C0A628-D1CD-1372-88E3-9406C4535FBA}"/>
          </ac:graphicFrameMkLst>
        </pc:graphicFrameChg>
      </pc:sldChg>
      <pc:sldChg chg="del">
        <pc:chgData name="Iratxe Ainara Montoya Uriarte" userId="68aa3af8-6a1d-4368-9a7e-8ddf505350e9" providerId="ADAL" clId="{8B1B8A5C-8C91-074D-8700-A10483573243}" dt="2024-05-14T21:22:50.833" v="1622" actId="2696"/>
        <pc:sldMkLst>
          <pc:docMk/>
          <pc:sldMk cId="2428041583" sldId="261"/>
        </pc:sldMkLst>
      </pc:sldChg>
      <pc:sldChg chg="addSp delSp modSp mod ord">
        <pc:chgData name="Iratxe Ainara Montoya Uriarte" userId="68aa3af8-6a1d-4368-9a7e-8ddf505350e9" providerId="ADAL" clId="{8B1B8A5C-8C91-074D-8700-A10483573243}" dt="2024-05-14T20:33:27.124" v="804" actId="1076"/>
        <pc:sldMkLst>
          <pc:docMk/>
          <pc:sldMk cId="1407356914" sldId="262"/>
        </pc:sldMkLst>
        <pc:spChg chg="mod">
          <ac:chgData name="Iratxe Ainara Montoya Uriarte" userId="68aa3af8-6a1d-4368-9a7e-8ddf505350e9" providerId="ADAL" clId="{8B1B8A5C-8C91-074D-8700-A10483573243}" dt="2024-05-14T20:27:40.087" v="704" actId="20577"/>
          <ac:spMkLst>
            <pc:docMk/>
            <pc:sldMk cId="1407356914" sldId="262"/>
            <ac:spMk id="2" creationId="{7866DF10-478C-C4A2-E500-A35DAFBA2FC0}"/>
          </ac:spMkLst>
        </pc:spChg>
        <pc:spChg chg="del mod">
          <ac:chgData name="Iratxe Ainara Montoya Uriarte" userId="68aa3af8-6a1d-4368-9a7e-8ddf505350e9" providerId="ADAL" clId="{8B1B8A5C-8C91-074D-8700-A10483573243}" dt="2024-05-14T20:31:31.529" v="706" actId="478"/>
          <ac:spMkLst>
            <pc:docMk/>
            <pc:sldMk cId="1407356914" sldId="262"/>
            <ac:spMk id="3" creationId="{49F1BF8B-BD1D-5B48-6ADD-2BC6911F203A}"/>
          </ac:spMkLst>
        </pc:spChg>
        <pc:spChg chg="add del mod">
          <ac:chgData name="Iratxe Ainara Montoya Uriarte" userId="68aa3af8-6a1d-4368-9a7e-8ddf505350e9" providerId="ADAL" clId="{8B1B8A5C-8C91-074D-8700-A10483573243}" dt="2024-05-14T20:31:39.225" v="708" actId="478"/>
          <ac:spMkLst>
            <pc:docMk/>
            <pc:sldMk cId="1407356914" sldId="262"/>
            <ac:spMk id="6" creationId="{A0E20185-1789-E45A-5B6D-C3C1EAEBD556}"/>
          </ac:spMkLst>
        </pc:spChg>
        <pc:spChg chg="add mod">
          <ac:chgData name="Iratxe Ainara Montoya Uriarte" userId="68aa3af8-6a1d-4368-9a7e-8ddf505350e9" providerId="ADAL" clId="{8B1B8A5C-8C91-074D-8700-A10483573243}" dt="2024-05-14T20:33:23.271" v="803" actId="113"/>
          <ac:spMkLst>
            <pc:docMk/>
            <pc:sldMk cId="1407356914" sldId="262"/>
            <ac:spMk id="7" creationId="{354A41FD-A69C-564E-788A-ACEF6AD9B236}"/>
          </ac:spMkLst>
        </pc:spChg>
        <pc:picChg chg="add mod">
          <ac:chgData name="Iratxe Ainara Montoya Uriarte" userId="68aa3af8-6a1d-4368-9a7e-8ddf505350e9" providerId="ADAL" clId="{8B1B8A5C-8C91-074D-8700-A10483573243}" dt="2024-05-14T20:33:27.124" v="804" actId="1076"/>
          <ac:picMkLst>
            <pc:docMk/>
            <pc:sldMk cId="1407356914" sldId="262"/>
            <ac:picMk id="4" creationId="{E83B12A3-ED39-7A58-D48D-AF3E2343769D}"/>
          </ac:picMkLst>
        </pc:picChg>
      </pc:sldChg>
      <pc:sldChg chg="addSp delSp modSp mod">
        <pc:chgData name="Iratxe Ainara Montoya Uriarte" userId="68aa3af8-6a1d-4368-9a7e-8ddf505350e9" providerId="ADAL" clId="{8B1B8A5C-8C91-074D-8700-A10483573243}" dt="2024-05-14T21:55:00.122" v="1732" actId="14100"/>
        <pc:sldMkLst>
          <pc:docMk/>
          <pc:sldMk cId="2716896850" sldId="263"/>
        </pc:sldMkLst>
        <pc:spChg chg="mod">
          <ac:chgData name="Iratxe Ainara Montoya Uriarte" userId="68aa3af8-6a1d-4368-9a7e-8ddf505350e9" providerId="ADAL" clId="{8B1B8A5C-8C91-074D-8700-A10483573243}" dt="2024-05-14T20:02:24.219" v="487" actId="14100"/>
          <ac:spMkLst>
            <pc:docMk/>
            <pc:sldMk cId="2716896850" sldId="263"/>
            <ac:spMk id="2" creationId="{7866DF10-478C-C4A2-E500-A35DAFBA2FC0}"/>
          </ac:spMkLst>
        </pc:spChg>
        <pc:spChg chg="del mod">
          <ac:chgData name="Iratxe Ainara Montoya Uriarte" userId="68aa3af8-6a1d-4368-9a7e-8ddf505350e9" providerId="ADAL" clId="{8B1B8A5C-8C91-074D-8700-A10483573243}" dt="2024-05-14T19:56:02.220" v="421"/>
          <ac:spMkLst>
            <pc:docMk/>
            <pc:sldMk cId="2716896850" sldId="263"/>
            <ac:spMk id="3" creationId="{49F1BF8B-BD1D-5B48-6ADD-2BC6911F203A}"/>
          </ac:spMkLst>
        </pc:spChg>
        <pc:spChg chg="del">
          <ac:chgData name="Iratxe Ainara Montoya Uriarte" userId="68aa3af8-6a1d-4368-9a7e-8ddf505350e9" providerId="ADAL" clId="{8B1B8A5C-8C91-074D-8700-A10483573243}" dt="2024-05-14T19:56:07.052" v="422" actId="26606"/>
          <ac:spMkLst>
            <pc:docMk/>
            <pc:sldMk cId="2716896850" sldId="263"/>
            <ac:spMk id="17" creationId="{53E60C6D-4E85-4E14-BCDF-BF15C241F7CA}"/>
          </ac:spMkLst>
        </pc:spChg>
        <pc:spChg chg="del">
          <ac:chgData name="Iratxe Ainara Montoya Uriarte" userId="68aa3af8-6a1d-4368-9a7e-8ddf505350e9" providerId="ADAL" clId="{8B1B8A5C-8C91-074D-8700-A10483573243}" dt="2024-05-14T19:56:07.052" v="422" actId="26606"/>
          <ac:spMkLst>
            <pc:docMk/>
            <pc:sldMk cId="2716896850" sldId="263"/>
            <ac:spMk id="19" creationId="{7D42D292-4C48-479B-9E59-E29CD9871C0C}"/>
          </ac:spMkLst>
        </pc:spChg>
        <pc:spChg chg="del">
          <ac:chgData name="Iratxe Ainara Montoya Uriarte" userId="68aa3af8-6a1d-4368-9a7e-8ddf505350e9" providerId="ADAL" clId="{8B1B8A5C-8C91-074D-8700-A10483573243}" dt="2024-05-14T19:56:07.052" v="422" actId="26606"/>
          <ac:spMkLst>
            <pc:docMk/>
            <pc:sldMk cId="2716896850" sldId="263"/>
            <ac:spMk id="21" creationId="{533DF362-939D-4EEE-8DC4-6B54607E5611}"/>
          </ac:spMkLst>
        </pc:spChg>
        <pc:spChg chg="add del">
          <ac:chgData name="Iratxe Ainara Montoya Uriarte" userId="68aa3af8-6a1d-4368-9a7e-8ddf505350e9" providerId="ADAL" clId="{8B1B8A5C-8C91-074D-8700-A10483573243}" dt="2024-05-14T20:01:44.059" v="480" actId="26606"/>
          <ac:spMkLst>
            <pc:docMk/>
            <pc:sldMk cId="2716896850" sldId="263"/>
            <ac:spMk id="26" creationId="{AE2B703B-46F9-481A-A605-82E2A828C4FA}"/>
          </ac:spMkLst>
        </pc:spChg>
        <pc:spChg chg="add del">
          <ac:chgData name="Iratxe Ainara Montoya Uriarte" userId="68aa3af8-6a1d-4368-9a7e-8ddf505350e9" providerId="ADAL" clId="{8B1B8A5C-8C91-074D-8700-A10483573243}" dt="2024-05-14T20:01:44.059" v="480" actId="26606"/>
          <ac:spMkLst>
            <pc:docMk/>
            <pc:sldMk cId="2716896850" sldId="263"/>
            <ac:spMk id="28" creationId="{F13BE4D7-0C3D-4906-B230-A1C5B4665CCF}"/>
          </ac:spMkLst>
        </pc:spChg>
        <pc:spChg chg="add del">
          <ac:chgData name="Iratxe Ainara Montoya Uriarte" userId="68aa3af8-6a1d-4368-9a7e-8ddf505350e9" providerId="ADAL" clId="{8B1B8A5C-8C91-074D-8700-A10483573243}" dt="2024-05-14T20:01:37.477" v="477" actId="26606"/>
          <ac:spMkLst>
            <pc:docMk/>
            <pc:sldMk cId="2716896850" sldId="263"/>
            <ac:spMk id="30" creationId="{AE5A632B-B15A-489E-8337-BC0F40DBC21F}"/>
          </ac:spMkLst>
        </pc:spChg>
        <pc:spChg chg="add del">
          <ac:chgData name="Iratxe Ainara Montoya Uriarte" userId="68aa3af8-6a1d-4368-9a7e-8ddf505350e9" providerId="ADAL" clId="{8B1B8A5C-8C91-074D-8700-A10483573243}" dt="2024-05-14T20:01:37.477" v="477" actId="26606"/>
          <ac:spMkLst>
            <pc:docMk/>
            <pc:sldMk cId="2716896850" sldId="263"/>
            <ac:spMk id="31" creationId="{6E895C8D-1379-40B8-8B1B-B6F5AEAF0A6C}"/>
          </ac:spMkLst>
        </pc:spChg>
        <pc:spChg chg="add del">
          <ac:chgData name="Iratxe Ainara Montoya Uriarte" userId="68aa3af8-6a1d-4368-9a7e-8ddf505350e9" providerId="ADAL" clId="{8B1B8A5C-8C91-074D-8700-A10483573243}" dt="2024-05-14T20:01:37.477" v="477" actId="26606"/>
          <ac:spMkLst>
            <pc:docMk/>
            <pc:sldMk cId="2716896850" sldId="263"/>
            <ac:spMk id="32" creationId="{651547D7-AD18-407B-A5F4-F8225B5DCFCC}"/>
          </ac:spMkLst>
        </pc:spChg>
        <pc:spChg chg="add del">
          <ac:chgData name="Iratxe Ainara Montoya Uriarte" userId="68aa3af8-6a1d-4368-9a7e-8ddf505350e9" providerId="ADAL" clId="{8B1B8A5C-8C91-074D-8700-A10483573243}" dt="2024-05-14T19:57:19.353" v="452" actId="26606"/>
          <ac:spMkLst>
            <pc:docMk/>
            <pc:sldMk cId="2716896850" sldId="263"/>
            <ac:spMk id="33" creationId="{9DBC8166-481C-4473-95F5-9A5B9073B7F1}"/>
          </ac:spMkLst>
        </pc:spChg>
        <pc:spChg chg="add del">
          <ac:chgData name="Iratxe Ainara Montoya Uriarte" userId="68aa3af8-6a1d-4368-9a7e-8ddf505350e9" providerId="ADAL" clId="{8B1B8A5C-8C91-074D-8700-A10483573243}" dt="2024-05-14T20:01:43.997" v="479" actId="26606"/>
          <ac:spMkLst>
            <pc:docMk/>
            <pc:sldMk cId="2716896850" sldId="263"/>
            <ac:spMk id="34" creationId="{7DA1F35B-C8F7-4A5A-9339-7DA4D785B300}"/>
          </ac:spMkLst>
        </pc:spChg>
        <pc:spChg chg="add del">
          <ac:chgData name="Iratxe Ainara Montoya Uriarte" userId="68aa3af8-6a1d-4368-9a7e-8ddf505350e9" providerId="ADAL" clId="{8B1B8A5C-8C91-074D-8700-A10483573243}" dt="2024-05-14T19:57:19.353" v="452" actId="26606"/>
          <ac:spMkLst>
            <pc:docMk/>
            <pc:sldMk cId="2716896850" sldId="263"/>
            <ac:spMk id="35" creationId="{A5A5CE6E-90AF-4D43-A014-1F9EC83EB93D}"/>
          </ac:spMkLst>
        </pc:spChg>
        <pc:spChg chg="add del">
          <ac:chgData name="Iratxe Ainara Montoya Uriarte" userId="68aa3af8-6a1d-4368-9a7e-8ddf505350e9" providerId="ADAL" clId="{8B1B8A5C-8C91-074D-8700-A10483573243}" dt="2024-05-14T20:01:43.997" v="479" actId="26606"/>
          <ac:spMkLst>
            <pc:docMk/>
            <pc:sldMk cId="2716896850" sldId="263"/>
            <ac:spMk id="36" creationId="{B2D4AD41-40DA-4A81-92F5-B6E3BA1ED82A}"/>
          </ac:spMkLst>
        </pc:spChg>
        <pc:spChg chg="add del">
          <ac:chgData name="Iratxe Ainara Montoya Uriarte" userId="68aa3af8-6a1d-4368-9a7e-8ddf505350e9" providerId="ADAL" clId="{8B1B8A5C-8C91-074D-8700-A10483573243}" dt="2024-05-14T19:57:21.768" v="454" actId="26606"/>
          <ac:spMkLst>
            <pc:docMk/>
            <pc:sldMk cId="2716896850" sldId="263"/>
            <ac:spMk id="37" creationId="{AE2B703B-46F9-481A-A605-82E2A828C4FA}"/>
          </ac:spMkLst>
        </pc:spChg>
        <pc:spChg chg="add del">
          <ac:chgData name="Iratxe Ainara Montoya Uriarte" userId="68aa3af8-6a1d-4368-9a7e-8ddf505350e9" providerId="ADAL" clId="{8B1B8A5C-8C91-074D-8700-A10483573243}" dt="2024-05-14T19:57:21.768" v="454" actId="26606"/>
          <ac:spMkLst>
            <pc:docMk/>
            <pc:sldMk cId="2716896850" sldId="263"/>
            <ac:spMk id="38" creationId="{F13BE4D7-0C3D-4906-B230-A1C5B4665CCF}"/>
          </ac:spMkLst>
        </pc:spChg>
        <pc:spChg chg="add">
          <ac:chgData name="Iratxe Ainara Montoya Uriarte" userId="68aa3af8-6a1d-4368-9a7e-8ddf505350e9" providerId="ADAL" clId="{8B1B8A5C-8C91-074D-8700-A10483573243}" dt="2024-05-14T20:01:44.059" v="480" actId="26606"/>
          <ac:spMkLst>
            <pc:docMk/>
            <pc:sldMk cId="2716896850" sldId="263"/>
            <ac:spMk id="39" creationId="{AE2B703B-46F9-481A-A605-82E2A828C4FA}"/>
          </ac:spMkLst>
        </pc:spChg>
        <pc:spChg chg="add">
          <ac:chgData name="Iratxe Ainara Montoya Uriarte" userId="68aa3af8-6a1d-4368-9a7e-8ddf505350e9" providerId="ADAL" clId="{8B1B8A5C-8C91-074D-8700-A10483573243}" dt="2024-05-14T20:01:44.059" v="480" actId="26606"/>
          <ac:spMkLst>
            <pc:docMk/>
            <pc:sldMk cId="2716896850" sldId="263"/>
            <ac:spMk id="40" creationId="{F13BE4D7-0C3D-4906-B230-A1C5B4665CCF}"/>
          </ac:spMkLst>
        </pc:spChg>
        <pc:graphicFrameChg chg="add mod modGraphic">
          <ac:chgData name="Iratxe Ainara Montoya Uriarte" userId="68aa3af8-6a1d-4368-9a7e-8ddf505350e9" providerId="ADAL" clId="{8B1B8A5C-8C91-074D-8700-A10483573243}" dt="2024-05-14T21:55:00.122" v="1732" actId="14100"/>
          <ac:graphicFrameMkLst>
            <pc:docMk/>
            <pc:sldMk cId="2716896850" sldId="263"/>
            <ac:graphicFrameMk id="6" creationId="{ED19CA87-6AAA-0AAD-0465-1EEADD62F1AA}"/>
          </ac:graphicFrameMkLst>
        </pc:graphicFrameChg>
        <pc:picChg chg="del">
          <ac:chgData name="Iratxe Ainara Montoya Uriarte" userId="68aa3af8-6a1d-4368-9a7e-8ddf505350e9" providerId="ADAL" clId="{8B1B8A5C-8C91-074D-8700-A10483573243}" dt="2024-05-14T19:55:59.079" v="419" actId="478"/>
          <ac:picMkLst>
            <pc:docMk/>
            <pc:sldMk cId="2716896850" sldId="263"/>
            <ac:picMk id="4" creationId="{682A06BE-8363-5EDE-CE1F-C404F8AF0ED3}"/>
          </ac:picMkLst>
        </pc:picChg>
        <pc:picChg chg="del">
          <ac:chgData name="Iratxe Ainara Montoya Uriarte" userId="68aa3af8-6a1d-4368-9a7e-8ddf505350e9" providerId="ADAL" clId="{8B1B8A5C-8C91-074D-8700-A10483573243}" dt="2024-05-14T19:56:00.578" v="420" actId="478"/>
          <ac:picMkLst>
            <pc:docMk/>
            <pc:sldMk cId="2716896850" sldId="263"/>
            <ac:picMk id="5" creationId="{6234BEF9-4C9B-5A5E-BFA9-BC43C96E3924}"/>
          </ac:picMkLst>
        </pc:picChg>
      </pc:sldChg>
      <pc:sldChg chg="del">
        <pc:chgData name="Iratxe Ainara Montoya Uriarte" userId="68aa3af8-6a1d-4368-9a7e-8ddf505350e9" providerId="ADAL" clId="{8B1B8A5C-8C91-074D-8700-A10483573243}" dt="2024-05-14T21:22:54.954" v="1623" actId="2696"/>
        <pc:sldMkLst>
          <pc:docMk/>
          <pc:sldMk cId="2586543080" sldId="264"/>
        </pc:sldMkLst>
      </pc:sldChg>
      <pc:sldChg chg="addSp delSp modSp mod">
        <pc:chgData name="Iratxe Ainara Montoya Uriarte" userId="68aa3af8-6a1d-4368-9a7e-8ddf505350e9" providerId="ADAL" clId="{8B1B8A5C-8C91-074D-8700-A10483573243}" dt="2024-05-14T21:50:55.678" v="1711" actId="20577"/>
        <pc:sldMkLst>
          <pc:docMk/>
          <pc:sldMk cId="369787786" sldId="265"/>
        </pc:sldMkLst>
        <pc:spChg chg="mod">
          <ac:chgData name="Iratxe Ainara Montoya Uriarte" userId="68aa3af8-6a1d-4368-9a7e-8ddf505350e9" providerId="ADAL" clId="{8B1B8A5C-8C91-074D-8700-A10483573243}" dt="2024-05-14T21:50:55.678" v="1711" actId="20577"/>
          <ac:spMkLst>
            <pc:docMk/>
            <pc:sldMk cId="369787786" sldId="265"/>
            <ac:spMk id="5" creationId="{2D767B74-7E19-3CE0-561D-17BDB2F0D1DB}"/>
          </ac:spMkLst>
        </pc:spChg>
        <pc:spChg chg="add mod">
          <ac:chgData name="Iratxe Ainara Montoya Uriarte" userId="68aa3af8-6a1d-4368-9a7e-8ddf505350e9" providerId="ADAL" clId="{8B1B8A5C-8C91-074D-8700-A10483573243}" dt="2024-05-14T21:50:17.905" v="1703" actId="14100"/>
          <ac:spMkLst>
            <pc:docMk/>
            <pc:sldMk cId="369787786" sldId="265"/>
            <ac:spMk id="8" creationId="{1DA94CCA-26BF-1654-40E4-CFF215479CB6}"/>
          </ac:spMkLst>
        </pc:spChg>
        <pc:picChg chg="add del mod">
          <ac:chgData name="Iratxe Ainara Montoya Uriarte" userId="68aa3af8-6a1d-4368-9a7e-8ddf505350e9" providerId="ADAL" clId="{8B1B8A5C-8C91-074D-8700-A10483573243}" dt="2024-05-14T21:49:19.553" v="1695" actId="21"/>
          <ac:picMkLst>
            <pc:docMk/>
            <pc:sldMk cId="369787786" sldId="265"/>
            <ac:picMk id="4" creationId="{EC9120ED-2FCF-C253-D885-80D129C3818C}"/>
          </ac:picMkLst>
        </pc:picChg>
        <pc:picChg chg="add mod">
          <ac:chgData name="Iratxe Ainara Montoya Uriarte" userId="68aa3af8-6a1d-4368-9a7e-8ddf505350e9" providerId="ADAL" clId="{8B1B8A5C-8C91-074D-8700-A10483573243}" dt="2024-05-14T21:50:29.977" v="1707" actId="1076"/>
          <ac:picMkLst>
            <pc:docMk/>
            <pc:sldMk cId="369787786" sldId="265"/>
            <ac:picMk id="6" creationId="{3937283B-B9F5-CBB5-4CEE-39EDDC70A48E}"/>
          </ac:picMkLst>
        </pc:picChg>
        <pc:picChg chg="del">
          <ac:chgData name="Iratxe Ainara Montoya Uriarte" userId="68aa3af8-6a1d-4368-9a7e-8ddf505350e9" providerId="ADAL" clId="{8B1B8A5C-8C91-074D-8700-A10483573243}" dt="2024-05-14T21:45:31.249" v="1628" actId="478"/>
          <ac:picMkLst>
            <pc:docMk/>
            <pc:sldMk cId="369787786" sldId="265"/>
            <ac:picMk id="2050" creationId="{2244AA18-77B0-90D7-40A0-BEE352FB482B}"/>
          </ac:picMkLst>
        </pc:picChg>
      </pc:sldChg>
      <pc:sldChg chg="del">
        <pc:chgData name="Iratxe Ainara Montoya Uriarte" userId="68aa3af8-6a1d-4368-9a7e-8ddf505350e9" providerId="ADAL" clId="{8B1B8A5C-8C91-074D-8700-A10483573243}" dt="2024-05-14T21:58:27.927" v="1733" actId="2696"/>
        <pc:sldMkLst>
          <pc:docMk/>
          <pc:sldMk cId="1047564899" sldId="266"/>
        </pc:sldMkLst>
      </pc:sldChg>
      <pc:sldChg chg="addSp delSp modSp del mod">
        <pc:chgData name="Iratxe Ainara Montoya Uriarte" userId="68aa3af8-6a1d-4368-9a7e-8ddf505350e9" providerId="ADAL" clId="{8B1B8A5C-8C91-074D-8700-A10483573243}" dt="2024-05-14T21:58:27.927" v="1733" actId="2696"/>
        <pc:sldMkLst>
          <pc:docMk/>
          <pc:sldMk cId="662775522" sldId="267"/>
        </pc:sldMkLst>
        <pc:spChg chg="mod">
          <ac:chgData name="Iratxe Ainara Montoya Uriarte" userId="68aa3af8-6a1d-4368-9a7e-8ddf505350e9" providerId="ADAL" clId="{8B1B8A5C-8C91-074D-8700-A10483573243}" dt="2024-05-14T21:52:41.765" v="1724" actId="20577"/>
          <ac:spMkLst>
            <pc:docMk/>
            <pc:sldMk cId="662775522" sldId="267"/>
            <ac:spMk id="2" creationId="{7866DF10-478C-C4A2-E500-A35DAFBA2FC0}"/>
          </ac:spMkLst>
        </pc:spChg>
        <pc:spChg chg="add del mod">
          <ac:chgData name="Iratxe Ainara Montoya Uriarte" userId="68aa3af8-6a1d-4368-9a7e-8ddf505350e9" providerId="ADAL" clId="{8B1B8A5C-8C91-074D-8700-A10483573243}" dt="2024-05-14T21:52:48.737" v="1727"/>
          <ac:spMkLst>
            <pc:docMk/>
            <pc:sldMk cId="662775522" sldId="267"/>
            <ac:spMk id="4" creationId="{10FB9C89-8DE9-34CE-B84D-BF8DE6C87248}"/>
          </ac:spMkLst>
        </pc:spChg>
      </pc:sldChg>
      <pc:sldChg chg="del">
        <pc:chgData name="Iratxe Ainara Montoya Uriarte" userId="68aa3af8-6a1d-4368-9a7e-8ddf505350e9" providerId="ADAL" clId="{8B1B8A5C-8C91-074D-8700-A10483573243}" dt="2024-05-14T21:52:54.861" v="1728" actId="2696"/>
        <pc:sldMkLst>
          <pc:docMk/>
          <pc:sldMk cId="1581092324" sldId="268"/>
        </pc:sldMkLst>
      </pc:sldChg>
      <pc:sldChg chg="modSp mod ord">
        <pc:chgData name="Iratxe Ainara Montoya Uriarte" userId="68aa3af8-6a1d-4368-9a7e-8ddf505350e9" providerId="ADAL" clId="{8B1B8A5C-8C91-074D-8700-A10483573243}" dt="2024-05-14T21:15:17.104" v="1559" actId="255"/>
        <pc:sldMkLst>
          <pc:docMk/>
          <pc:sldMk cId="998049357" sldId="269"/>
        </pc:sldMkLst>
        <pc:spChg chg="mod">
          <ac:chgData name="Iratxe Ainara Montoya Uriarte" userId="68aa3af8-6a1d-4368-9a7e-8ddf505350e9" providerId="ADAL" clId="{8B1B8A5C-8C91-074D-8700-A10483573243}" dt="2024-05-14T21:01:03.184" v="1545" actId="14100"/>
          <ac:spMkLst>
            <pc:docMk/>
            <pc:sldMk cId="998049357" sldId="269"/>
            <ac:spMk id="2" creationId="{7866DF10-478C-C4A2-E500-A35DAFBA2FC0}"/>
          </ac:spMkLst>
        </pc:spChg>
        <pc:spChg chg="mod">
          <ac:chgData name="Iratxe Ainara Montoya Uriarte" userId="68aa3af8-6a1d-4368-9a7e-8ddf505350e9" providerId="ADAL" clId="{8B1B8A5C-8C91-074D-8700-A10483573243}" dt="2024-05-14T21:15:17.104" v="1559" actId="255"/>
          <ac:spMkLst>
            <pc:docMk/>
            <pc:sldMk cId="998049357" sldId="269"/>
            <ac:spMk id="3" creationId="{49F1BF8B-BD1D-5B48-6ADD-2BC6911F203A}"/>
          </ac:spMkLst>
        </pc:spChg>
      </pc:sldChg>
      <pc:sldChg chg="del">
        <pc:chgData name="Iratxe Ainara Montoya Uriarte" userId="68aa3af8-6a1d-4368-9a7e-8ddf505350e9" providerId="ADAL" clId="{8B1B8A5C-8C91-074D-8700-A10483573243}" dt="2024-05-14T21:53:06.100" v="1729" actId="2696"/>
        <pc:sldMkLst>
          <pc:docMk/>
          <pc:sldMk cId="179677291" sldId="270"/>
        </pc:sldMkLst>
      </pc:sldChg>
      <pc:sldChg chg="del">
        <pc:chgData name="Iratxe Ainara Montoya Uriarte" userId="68aa3af8-6a1d-4368-9a7e-8ddf505350e9" providerId="ADAL" clId="{8B1B8A5C-8C91-074D-8700-A10483573243}" dt="2024-05-14T21:53:09.749" v="1730" actId="2696"/>
        <pc:sldMkLst>
          <pc:docMk/>
          <pc:sldMk cId="3578925090" sldId="271"/>
        </pc:sldMkLst>
      </pc:sldChg>
      <pc:sldChg chg="modSp add mod ord">
        <pc:chgData name="Iratxe Ainara Montoya Uriarte" userId="68aa3af8-6a1d-4368-9a7e-8ddf505350e9" providerId="ADAL" clId="{8B1B8A5C-8C91-074D-8700-A10483573243}" dt="2024-05-14T20:54:45.772" v="1254" actId="122"/>
        <pc:sldMkLst>
          <pc:docMk/>
          <pc:sldMk cId="2270134591" sldId="272"/>
        </pc:sldMkLst>
        <pc:spChg chg="mod">
          <ac:chgData name="Iratxe Ainara Montoya Uriarte" userId="68aa3af8-6a1d-4368-9a7e-8ddf505350e9" providerId="ADAL" clId="{8B1B8A5C-8C91-074D-8700-A10483573243}" dt="2024-05-14T20:54:45.772" v="1254" actId="122"/>
          <ac:spMkLst>
            <pc:docMk/>
            <pc:sldMk cId="2270134591" sldId="272"/>
            <ac:spMk id="3" creationId="{49F1BF8B-BD1D-5B48-6ADD-2BC6911F203A}"/>
          </ac:spMkLst>
        </pc:spChg>
      </pc:sldChg>
      <pc:sldChg chg="new del">
        <pc:chgData name="Iratxe Ainara Montoya Uriarte" userId="68aa3af8-6a1d-4368-9a7e-8ddf505350e9" providerId="ADAL" clId="{8B1B8A5C-8C91-074D-8700-A10483573243}" dt="2024-05-14T20:24:01.236" v="690" actId="2696"/>
        <pc:sldMkLst>
          <pc:docMk/>
          <pc:sldMk cId="2223235210" sldId="273"/>
        </pc:sldMkLst>
      </pc:sldChg>
      <pc:sldChg chg="addSp modSp add mod">
        <pc:chgData name="Iratxe Ainara Montoya Uriarte" userId="68aa3af8-6a1d-4368-9a7e-8ddf505350e9" providerId="ADAL" clId="{8B1B8A5C-8C91-074D-8700-A10483573243}" dt="2024-05-23T09:53:07.013" v="1752" actId="1076"/>
        <pc:sldMkLst>
          <pc:docMk/>
          <pc:sldMk cId="0" sldId="274"/>
        </pc:sldMkLst>
        <pc:spChg chg="mod">
          <ac:chgData name="Iratxe Ainara Montoya Uriarte" userId="68aa3af8-6a1d-4368-9a7e-8ddf505350e9" providerId="ADAL" clId="{8B1B8A5C-8C91-074D-8700-A10483573243}" dt="2024-05-23T09:52:55.273" v="1749" actId="20577"/>
          <ac:spMkLst>
            <pc:docMk/>
            <pc:sldMk cId="0" sldId="274"/>
            <ac:spMk id="3" creationId="{00000000-0000-0000-0000-000000000000}"/>
          </ac:spMkLst>
        </pc:spChg>
        <pc:spChg chg="mod">
          <ac:chgData name="Iratxe Ainara Montoya Uriarte" userId="68aa3af8-6a1d-4368-9a7e-8ddf505350e9" providerId="ADAL" clId="{8B1B8A5C-8C91-074D-8700-A10483573243}" dt="2024-05-23T09:53:02.176" v="1751" actId="14100"/>
          <ac:spMkLst>
            <pc:docMk/>
            <pc:sldMk cId="0" sldId="274"/>
            <ac:spMk id="4" creationId="{00000000-0000-0000-0000-000000000000}"/>
          </ac:spMkLst>
        </pc:spChg>
        <pc:spChg chg="add mod">
          <ac:chgData name="Iratxe Ainara Montoya Uriarte" userId="68aa3af8-6a1d-4368-9a7e-8ddf505350e9" providerId="ADAL" clId="{8B1B8A5C-8C91-074D-8700-A10483573243}" dt="2024-05-23T09:53:07.013" v="1752" actId="1076"/>
          <ac:spMkLst>
            <pc:docMk/>
            <pc:sldMk cId="0" sldId="274"/>
            <ac:spMk id="8" creationId="{1B1BA8C0-4DB8-6B2E-6E23-285B4B39BB44}"/>
          </ac:spMkLst>
        </pc:spChg>
        <pc:spChg chg="mod">
          <ac:chgData name="Iratxe Ainara Montoya Uriarte" userId="68aa3af8-6a1d-4368-9a7e-8ddf505350e9" providerId="ADAL" clId="{8B1B8A5C-8C91-074D-8700-A10483573243}" dt="2024-05-14T20:23:46.766" v="689" actId="1038"/>
          <ac:spMkLst>
            <pc:docMk/>
            <pc:sldMk cId="0" sldId="274"/>
            <ac:spMk id="48" creationId="{00000000-0000-0000-0000-000000000000}"/>
          </ac:spMkLst>
        </pc:spChg>
        <pc:spChg chg="mod">
          <ac:chgData name="Iratxe Ainara Montoya Uriarte" userId="68aa3af8-6a1d-4368-9a7e-8ddf505350e9" providerId="ADAL" clId="{8B1B8A5C-8C91-074D-8700-A10483573243}" dt="2024-05-14T20:23:46.766" v="689" actId="1038"/>
          <ac:spMkLst>
            <pc:docMk/>
            <pc:sldMk cId="0" sldId="274"/>
            <ac:spMk id="49" creationId="{00000000-0000-0000-0000-000000000000}"/>
          </ac:spMkLst>
        </pc:spChg>
        <pc:spChg chg="mod">
          <ac:chgData name="Iratxe Ainara Montoya Uriarte" userId="68aa3af8-6a1d-4368-9a7e-8ddf505350e9" providerId="ADAL" clId="{8B1B8A5C-8C91-074D-8700-A10483573243}" dt="2024-05-14T20:23:46.766" v="689" actId="1038"/>
          <ac:spMkLst>
            <pc:docMk/>
            <pc:sldMk cId="0" sldId="274"/>
            <ac:spMk id="51" creationId="{00000000-0000-0000-0000-000000000000}"/>
          </ac:spMkLst>
        </pc:spChg>
        <pc:picChg chg="mod">
          <ac:chgData name="Iratxe Ainara Montoya Uriarte" userId="68aa3af8-6a1d-4368-9a7e-8ddf505350e9" providerId="ADAL" clId="{8B1B8A5C-8C91-074D-8700-A10483573243}" dt="2024-05-14T20:23:46.766" v="689" actId="1038"/>
          <ac:picMkLst>
            <pc:docMk/>
            <pc:sldMk cId="0" sldId="274"/>
            <ac:picMk id="50" creationId="{00000000-0000-0000-0000-000000000000}"/>
          </ac:picMkLst>
        </pc:picChg>
      </pc:sldChg>
      <pc:sldChg chg="new del">
        <pc:chgData name="Iratxe Ainara Montoya Uriarte" userId="68aa3af8-6a1d-4368-9a7e-8ddf505350e9" providerId="ADAL" clId="{8B1B8A5C-8C91-074D-8700-A10483573243}" dt="2024-05-14T20:52:02.639" v="1198" actId="2696"/>
        <pc:sldMkLst>
          <pc:docMk/>
          <pc:sldMk cId="558284090" sldId="275"/>
        </pc:sldMkLst>
      </pc:sldChg>
      <pc:sldChg chg="addSp delSp modSp add mod">
        <pc:chgData name="Iratxe Ainara Montoya Uriarte" userId="68aa3af8-6a1d-4368-9a7e-8ddf505350e9" providerId="ADAL" clId="{8B1B8A5C-8C91-074D-8700-A10483573243}" dt="2024-05-14T20:38:43.759" v="1101" actId="255"/>
        <pc:sldMkLst>
          <pc:docMk/>
          <pc:sldMk cId="3173370953" sldId="276"/>
        </pc:sldMkLst>
        <pc:spChg chg="mod">
          <ac:chgData name="Iratxe Ainara Montoya Uriarte" userId="68aa3af8-6a1d-4368-9a7e-8ddf505350e9" providerId="ADAL" clId="{8B1B8A5C-8C91-074D-8700-A10483573243}" dt="2024-05-14T20:37:07.527" v="1091" actId="20577"/>
          <ac:spMkLst>
            <pc:docMk/>
            <pc:sldMk cId="3173370953" sldId="276"/>
            <ac:spMk id="2" creationId="{7866DF10-478C-C4A2-E500-A35DAFBA2FC0}"/>
          </ac:spMkLst>
        </pc:spChg>
        <pc:spChg chg="add mod">
          <ac:chgData name="Iratxe Ainara Montoya Uriarte" userId="68aa3af8-6a1d-4368-9a7e-8ddf505350e9" providerId="ADAL" clId="{8B1B8A5C-8C91-074D-8700-A10483573243}" dt="2024-05-14T20:38:43.759" v="1101" actId="255"/>
          <ac:spMkLst>
            <pc:docMk/>
            <pc:sldMk cId="3173370953" sldId="276"/>
            <ac:spMk id="3" creationId="{A498FF74-CE80-2FDE-3BFB-90F036A56B8E}"/>
          </ac:spMkLst>
        </pc:spChg>
        <pc:spChg chg="add mod">
          <ac:chgData name="Iratxe Ainara Montoya Uriarte" userId="68aa3af8-6a1d-4368-9a7e-8ddf505350e9" providerId="ADAL" clId="{8B1B8A5C-8C91-074D-8700-A10483573243}" dt="2024-05-14T20:38:21.225" v="1097" actId="14100"/>
          <ac:spMkLst>
            <pc:docMk/>
            <pc:sldMk cId="3173370953" sldId="276"/>
            <ac:spMk id="6" creationId="{A1EA4344-84C9-1120-80EB-3AF51A15B1BE}"/>
          </ac:spMkLst>
        </pc:spChg>
        <pc:spChg chg="mod">
          <ac:chgData name="Iratxe Ainara Montoya Uriarte" userId="68aa3af8-6a1d-4368-9a7e-8ddf505350e9" providerId="ADAL" clId="{8B1B8A5C-8C91-074D-8700-A10483573243}" dt="2024-05-14T20:37:17.762" v="1093" actId="1076"/>
          <ac:spMkLst>
            <pc:docMk/>
            <pc:sldMk cId="3173370953" sldId="276"/>
            <ac:spMk id="7" creationId="{354A41FD-A69C-564E-788A-ACEF6AD9B236}"/>
          </ac:spMkLst>
        </pc:spChg>
        <pc:picChg chg="del">
          <ac:chgData name="Iratxe Ainara Montoya Uriarte" userId="68aa3af8-6a1d-4368-9a7e-8ddf505350e9" providerId="ADAL" clId="{8B1B8A5C-8C91-074D-8700-A10483573243}" dt="2024-05-14T20:36:32.503" v="1061" actId="478"/>
          <ac:picMkLst>
            <pc:docMk/>
            <pc:sldMk cId="3173370953" sldId="276"/>
            <ac:picMk id="4" creationId="{E83B12A3-ED39-7A58-D48D-AF3E2343769D}"/>
          </ac:picMkLst>
        </pc:picChg>
      </pc:sldChg>
      <pc:sldChg chg="addSp delSp modSp add mod">
        <pc:chgData name="Iratxe Ainara Montoya Uriarte" userId="68aa3af8-6a1d-4368-9a7e-8ddf505350e9" providerId="ADAL" clId="{8B1B8A5C-8C91-074D-8700-A10483573243}" dt="2024-05-14T20:50:33.808" v="1193" actId="14100"/>
        <pc:sldMkLst>
          <pc:docMk/>
          <pc:sldMk cId="2708204563" sldId="277"/>
        </pc:sldMkLst>
        <pc:spChg chg="del mod">
          <ac:chgData name="Iratxe Ainara Montoya Uriarte" userId="68aa3af8-6a1d-4368-9a7e-8ddf505350e9" providerId="ADAL" clId="{8B1B8A5C-8C91-074D-8700-A10483573243}" dt="2024-05-14T20:45:24.425" v="1106" actId="478"/>
          <ac:spMkLst>
            <pc:docMk/>
            <pc:sldMk cId="2708204563" sldId="277"/>
            <ac:spMk id="3" creationId="{A498FF74-CE80-2FDE-3BFB-90F036A56B8E}"/>
          </ac:spMkLst>
        </pc:spChg>
        <pc:spChg chg="add mod">
          <ac:chgData name="Iratxe Ainara Montoya Uriarte" userId="68aa3af8-6a1d-4368-9a7e-8ddf505350e9" providerId="ADAL" clId="{8B1B8A5C-8C91-074D-8700-A10483573243}" dt="2024-05-14T20:49:19.362" v="1156" actId="20577"/>
          <ac:spMkLst>
            <pc:docMk/>
            <pc:sldMk cId="2708204563" sldId="277"/>
            <ac:spMk id="5" creationId="{EC3B9621-DC02-2F93-DA4C-8CD607600F77}"/>
          </ac:spMkLst>
        </pc:spChg>
        <pc:spChg chg="del mod">
          <ac:chgData name="Iratxe Ainara Montoya Uriarte" userId="68aa3af8-6a1d-4368-9a7e-8ddf505350e9" providerId="ADAL" clId="{8B1B8A5C-8C91-074D-8700-A10483573243}" dt="2024-05-14T20:45:21.706" v="1104" actId="478"/>
          <ac:spMkLst>
            <pc:docMk/>
            <pc:sldMk cId="2708204563" sldId="277"/>
            <ac:spMk id="6" creationId="{A1EA4344-84C9-1120-80EB-3AF51A15B1BE}"/>
          </ac:spMkLst>
        </pc:spChg>
        <pc:spChg chg="del mod">
          <ac:chgData name="Iratxe Ainara Montoya Uriarte" userId="68aa3af8-6a1d-4368-9a7e-8ddf505350e9" providerId="ADAL" clId="{8B1B8A5C-8C91-074D-8700-A10483573243}" dt="2024-05-14T20:45:26.605" v="1108" actId="478"/>
          <ac:spMkLst>
            <pc:docMk/>
            <pc:sldMk cId="2708204563" sldId="277"/>
            <ac:spMk id="7" creationId="{354A41FD-A69C-564E-788A-ACEF6AD9B236}"/>
          </ac:spMkLst>
        </pc:spChg>
        <pc:spChg chg="add mod">
          <ac:chgData name="Iratxe Ainara Montoya Uriarte" userId="68aa3af8-6a1d-4368-9a7e-8ddf505350e9" providerId="ADAL" clId="{8B1B8A5C-8C91-074D-8700-A10483573243}" dt="2024-05-14T20:49:47.297" v="1166" actId="20577"/>
          <ac:spMkLst>
            <pc:docMk/>
            <pc:sldMk cId="2708204563" sldId="277"/>
            <ac:spMk id="11" creationId="{486576A2-4549-A3AA-88E0-A3D20D550CE7}"/>
          </ac:spMkLst>
        </pc:spChg>
        <pc:spChg chg="add mod">
          <ac:chgData name="Iratxe Ainara Montoya Uriarte" userId="68aa3af8-6a1d-4368-9a7e-8ddf505350e9" providerId="ADAL" clId="{8B1B8A5C-8C91-074D-8700-A10483573243}" dt="2024-05-14T20:50:28.861" v="1192" actId="1076"/>
          <ac:spMkLst>
            <pc:docMk/>
            <pc:sldMk cId="2708204563" sldId="277"/>
            <ac:spMk id="15" creationId="{BA4B6E82-7244-F75E-F52E-46A365FF08BF}"/>
          </ac:spMkLst>
        </pc:spChg>
        <pc:picChg chg="add mod">
          <ac:chgData name="Iratxe Ainara Montoya Uriarte" userId="68aa3af8-6a1d-4368-9a7e-8ddf505350e9" providerId="ADAL" clId="{8B1B8A5C-8C91-074D-8700-A10483573243}" dt="2024-05-14T20:47:16.938" v="1118" actId="1076"/>
          <ac:picMkLst>
            <pc:docMk/>
            <pc:sldMk cId="2708204563" sldId="277"/>
            <ac:picMk id="4" creationId="{33BBE359-6AF7-AEC3-F5C3-870B02733F11}"/>
          </ac:picMkLst>
        </pc:picChg>
        <pc:picChg chg="add mod">
          <ac:chgData name="Iratxe Ainara Montoya Uriarte" userId="68aa3af8-6a1d-4368-9a7e-8ddf505350e9" providerId="ADAL" clId="{8B1B8A5C-8C91-074D-8700-A10483573243}" dt="2024-05-14T20:50:33.808" v="1193" actId="14100"/>
          <ac:picMkLst>
            <pc:docMk/>
            <pc:sldMk cId="2708204563" sldId="277"/>
            <ac:picMk id="13" creationId="{45156C0B-DC33-ABD3-1A04-4C61F6BB38E7}"/>
          </ac:picMkLst>
        </pc:picChg>
        <pc:picChg chg="add mod">
          <ac:chgData name="Iratxe Ainara Montoya Uriarte" userId="68aa3af8-6a1d-4368-9a7e-8ddf505350e9" providerId="ADAL" clId="{8B1B8A5C-8C91-074D-8700-A10483573243}" dt="2024-05-14T20:48:40.265" v="1133" actId="1076"/>
          <ac:picMkLst>
            <pc:docMk/>
            <pc:sldMk cId="2708204563" sldId="277"/>
            <ac:picMk id="16" creationId="{847F65AF-7551-A0AB-D15D-BF62F7E34481}"/>
          </ac:picMkLst>
        </pc:picChg>
      </pc:sldChg>
      <pc:sldChg chg="modSp add mod">
        <pc:chgData name="Iratxe Ainara Montoya Uriarte" userId="68aa3af8-6a1d-4368-9a7e-8ddf505350e9" providerId="ADAL" clId="{8B1B8A5C-8C91-074D-8700-A10483573243}" dt="2024-05-20T14:26:18.870" v="1734"/>
        <pc:sldMkLst>
          <pc:docMk/>
          <pc:sldMk cId="727200962" sldId="278"/>
        </pc:sldMkLst>
        <pc:spChg chg="mod">
          <ac:chgData name="Iratxe Ainara Montoya Uriarte" userId="68aa3af8-6a1d-4368-9a7e-8ddf505350e9" providerId="ADAL" clId="{8B1B8A5C-8C91-074D-8700-A10483573243}" dt="2024-05-20T14:26:18.870" v="1734"/>
          <ac:spMkLst>
            <pc:docMk/>
            <pc:sldMk cId="727200962" sldId="278"/>
            <ac:spMk id="2" creationId="{7866DF10-478C-C4A2-E500-A35DAFBA2FC0}"/>
          </ac:spMkLst>
        </pc:spChg>
      </pc:sldChg>
      <pc:sldChg chg="addSp delSp modSp add mod">
        <pc:chgData name="Iratxe Ainara Montoya Uriarte" userId="68aa3af8-6a1d-4368-9a7e-8ddf505350e9" providerId="ADAL" clId="{8B1B8A5C-8C91-074D-8700-A10483573243}" dt="2024-05-14T21:22:37.969" v="1621" actId="1076"/>
        <pc:sldMkLst>
          <pc:docMk/>
          <pc:sldMk cId="3953468244" sldId="279"/>
        </pc:sldMkLst>
        <pc:spChg chg="mod">
          <ac:chgData name="Iratxe Ainara Montoya Uriarte" userId="68aa3af8-6a1d-4368-9a7e-8ddf505350e9" providerId="ADAL" clId="{8B1B8A5C-8C91-074D-8700-A10483573243}" dt="2024-05-14T21:22:16.678" v="1614" actId="26606"/>
          <ac:spMkLst>
            <pc:docMk/>
            <pc:sldMk cId="3953468244" sldId="279"/>
            <ac:spMk id="2" creationId="{7866DF10-478C-C4A2-E500-A35DAFBA2FC0}"/>
          </ac:spMkLst>
        </pc:spChg>
        <pc:spChg chg="mod ord">
          <ac:chgData name="Iratxe Ainara Montoya Uriarte" userId="68aa3af8-6a1d-4368-9a7e-8ddf505350e9" providerId="ADAL" clId="{8B1B8A5C-8C91-074D-8700-A10483573243}" dt="2024-05-14T21:22:16.678" v="1614" actId="26606"/>
          <ac:spMkLst>
            <pc:docMk/>
            <pc:sldMk cId="3953468244" sldId="279"/>
            <ac:spMk id="3" creationId="{49F1BF8B-BD1D-5B48-6ADD-2BC6911F203A}"/>
          </ac:spMkLst>
        </pc:spChg>
        <pc:spChg chg="add mod">
          <ac:chgData name="Iratxe Ainara Montoya Uriarte" userId="68aa3af8-6a1d-4368-9a7e-8ddf505350e9" providerId="ADAL" clId="{8B1B8A5C-8C91-074D-8700-A10483573243}" dt="2024-05-14T21:22:37.969" v="1621" actId="1076"/>
          <ac:spMkLst>
            <pc:docMk/>
            <pc:sldMk cId="3953468244" sldId="279"/>
            <ac:spMk id="6" creationId="{71B13BFB-DA33-21E0-3FAA-B225C8C0E652}"/>
          </ac:spMkLst>
        </pc:spChg>
        <pc:spChg chg="add del">
          <ac:chgData name="Iratxe Ainara Montoya Uriarte" userId="68aa3af8-6a1d-4368-9a7e-8ddf505350e9" providerId="ADAL" clId="{8B1B8A5C-8C91-074D-8700-A10483573243}" dt="2024-05-14T21:22:16.678" v="1614" actId="26606"/>
          <ac:spMkLst>
            <pc:docMk/>
            <pc:sldMk cId="3953468244" sldId="279"/>
            <ac:spMk id="8" creationId="{907EF6B7-1338-4443-8C46-6A318D952DFD}"/>
          </ac:spMkLst>
        </pc:spChg>
        <pc:spChg chg="add del">
          <ac:chgData name="Iratxe Ainara Montoya Uriarte" userId="68aa3af8-6a1d-4368-9a7e-8ddf505350e9" providerId="ADAL" clId="{8B1B8A5C-8C91-074D-8700-A10483573243}" dt="2024-05-14T21:22:16.678" v="1614" actId="26606"/>
          <ac:spMkLst>
            <pc:docMk/>
            <pc:sldMk cId="3953468244" sldId="279"/>
            <ac:spMk id="10" creationId="{DAAE4CDD-124C-4DCF-9584-B6033B545DD5}"/>
          </ac:spMkLst>
        </pc:spChg>
        <pc:spChg chg="add del">
          <ac:chgData name="Iratxe Ainara Montoya Uriarte" userId="68aa3af8-6a1d-4368-9a7e-8ddf505350e9" providerId="ADAL" clId="{8B1B8A5C-8C91-074D-8700-A10483573243}" dt="2024-05-14T21:22:16.678" v="1614" actId="26606"/>
          <ac:spMkLst>
            <pc:docMk/>
            <pc:sldMk cId="3953468244" sldId="279"/>
            <ac:spMk id="12" creationId="{081E4A58-353D-44AE-B2FC-2A74E2E400F7}"/>
          </ac:spMkLst>
        </pc:spChg>
        <pc:spChg chg="add del">
          <ac:chgData name="Iratxe Ainara Montoya Uriarte" userId="68aa3af8-6a1d-4368-9a7e-8ddf505350e9" providerId="ADAL" clId="{8B1B8A5C-8C91-074D-8700-A10483573243}" dt="2024-05-14T21:22:16.643" v="1613" actId="26606"/>
          <ac:spMkLst>
            <pc:docMk/>
            <pc:sldMk cId="3953468244" sldId="279"/>
            <ac:spMk id="17" creationId="{29B161DF-E457-41D5-83AD-378B43003730}"/>
          </ac:spMkLst>
        </pc:spChg>
        <pc:spChg chg="add del">
          <ac:chgData name="Iratxe Ainara Montoya Uriarte" userId="68aa3af8-6a1d-4368-9a7e-8ddf505350e9" providerId="ADAL" clId="{8B1B8A5C-8C91-074D-8700-A10483573243}" dt="2024-05-14T21:22:16.643" v="1613" actId="26606"/>
          <ac:spMkLst>
            <pc:docMk/>
            <pc:sldMk cId="3953468244" sldId="279"/>
            <ac:spMk id="19" creationId="{107D50C9-F568-423A-A839-B49874AAEE6C}"/>
          </ac:spMkLst>
        </pc:spChg>
        <pc:spChg chg="add">
          <ac:chgData name="Iratxe Ainara Montoya Uriarte" userId="68aa3af8-6a1d-4368-9a7e-8ddf505350e9" providerId="ADAL" clId="{8B1B8A5C-8C91-074D-8700-A10483573243}" dt="2024-05-14T21:22:16.678" v="1614" actId="26606"/>
          <ac:spMkLst>
            <pc:docMk/>
            <pc:sldMk cId="3953468244" sldId="279"/>
            <ac:spMk id="21" creationId="{533DF362-939D-4EEE-8DC4-6B54607E5611}"/>
          </ac:spMkLst>
        </pc:spChg>
        <pc:spChg chg="add">
          <ac:chgData name="Iratxe Ainara Montoya Uriarte" userId="68aa3af8-6a1d-4368-9a7e-8ddf505350e9" providerId="ADAL" clId="{8B1B8A5C-8C91-074D-8700-A10483573243}" dt="2024-05-14T21:22:16.678" v="1614" actId="26606"/>
          <ac:spMkLst>
            <pc:docMk/>
            <pc:sldMk cId="3953468244" sldId="279"/>
            <ac:spMk id="22" creationId="{53E60C6D-4E85-4E14-BCDF-BF15C241F7CA}"/>
          </ac:spMkLst>
        </pc:spChg>
        <pc:spChg chg="add">
          <ac:chgData name="Iratxe Ainara Montoya Uriarte" userId="68aa3af8-6a1d-4368-9a7e-8ddf505350e9" providerId="ADAL" clId="{8B1B8A5C-8C91-074D-8700-A10483573243}" dt="2024-05-14T21:22:16.678" v="1614" actId="26606"/>
          <ac:spMkLst>
            <pc:docMk/>
            <pc:sldMk cId="3953468244" sldId="279"/>
            <ac:spMk id="23" creationId="{7D42D292-4C48-479B-9E59-E29CD9871C0C}"/>
          </ac:spMkLst>
        </pc:spChg>
        <pc:picChg chg="add mod">
          <ac:chgData name="Iratxe Ainara Montoya Uriarte" userId="68aa3af8-6a1d-4368-9a7e-8ddf505350e9" providerId="ADAL" clId="{8B1B8A5C-8C91-074D-8700-A10483573243}" dt="2024-05-14T21:22:16.678" v="1614" actId="26606"/>
          <ac:picMkLst>
            <pc:docMk/>
            <pc:sldMk cId="3953468244" sldId="279"/>
            <ac:picMk id="4" creationId="{792C92D6-1A0B-8BAE-65A6-091393193440}"/>
          </ac:picMkLst>
        </pc:picChg>
        <pc:picChg chg="add mod">
          <ac:chgData name="Iratxe Ainara Montoya Uriarte" userId="68aa3af8-6a1d-4368-9a7e-8ddf505350e9" providerId="ADAL" clId="{8B1B8A5C-8C91-074D-8700-A10483573243}" dt="2024-05-14T21:22:16.678" v="1614" actId="26606"/>
          <ac:picMkLst>
            <pc:docMk/>
            <pc:sldMk cId="3953468244" sldId="279"/>
            <ac:picMk id="5" creationId="{63E93AD2-A7F4-1654-53D7-529AF387308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C39EE2-FC8A-40A0-98FE-AC1314B3742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CEDD6E-B407-42BC-98C1-873164736C15}">
      <dgm:prSet custT="1"/>
      <dgm:spPr/>
      <dgm:t>
        <a:bodyPr/>
        <a:lstStyle/>
        <a:p>
          <a:r>
            <a:rPr lang="en-US" sz="1400" dirty="0">
              <a:latin typeface="+mn-lt"/>
            </a:rPr>
            <a:t>LINEAL SIMPLE</a:t>
          </a:r>
        </a:p>
      </dgm:t>
    </dgm:pt>
    <dgm:pt modelId="{78110D19-2C27-451C-9BE9-A1AEC29AD887}" type="parTrans" cxnId="{B2642DA6-9941-4F08-A4E5-C3C138DBE365}">
      <dgm:prSet/>
      <dgm:spPr/>
      <dgm:t>
        <a:bodyPr/>
        <a:lstStyle/>
        <a:p>
          <a:endParaRPr lang="en-US" sz="1400">
            <a:latin typeface="+mn-lt"/>
          </a:endParaRPr>
        </a:p>
      </dgm:t>
    </dgm:pt>
    <dgm:pt modelId="{2497A1FD-11E3-4F07-933F-C9A53FC4CBBB}" type="sibTrans" cxnId="{B2642DA6-9941-4F08-A4E5-C3C138DBE365}">
      <dgm:prSet/>
      <dgm:spPr/>
      <dgm:t>
        <a:bodyPr/>
        <a:lstStyle/>
        <a:p>
          <a:endParaRPr lang="en-US" sz="1400">
            <a:latin typeface="+mn-lt"/>
          </a:endParaRPr>
        </a:p>
      </dgm:t>
    </dgm:pt>
    <dgm:pt modelId="{AF9DD846-407C-4656-9386-74399BE1D852}">
      <dgm:prSet custT="1"/>
      <dgm:spPr/>
      <dgm:t>
        <a:bodyPr/>
        <a:lstStyle/>
        <a:p>
          <a:pPr marL="488950" indent="-344488">
            <a:buFont typeface="Wingdings" pitchFamily="2" charset="2"/>
            <a:buChar char="v"/>
            <a:tabLst/>
          </a:pPr>
          <a:r>
            <a:rPr lang="es-ES" sz="1400" b="0" i="0" dirty="0">
              <a:latin typeface="+mn-lt"/>
            </a:rPr>
            <a:t>Modela la relación entre dos variables mediante una línea recta</a:t>
          </a:r>
          <a:endParaRPr lang="en-US" sz="1400" dirty="0">
            <a:latin typeface="+mn-lt"/>
          </a:endParaRPr>
        </a:p>
      </dgm:t>
    </dgm:pt>
    <dgm:pt modelId="{65037E1A-DAF0-4A51-9223-266196BD8F01}" type="parTrans" cxnId="{2F538FC4-086C-4F08-9896-273E6915E6FD}">
      <dgm:prSet/>
      <dgm:spPr/>
      <dgm:t>
        <a:bodyPr/>
        <a:lstStyle/>
        <a:p>
          <a:endParaRPr lang="en-US" sz="1400">
            <a:latin typeface="+mn-lt"/>
          </a:endParaRPr>
        </a:p>
      </dgm:t>
    </dgm:pt>
    <dgm:pt modelId="{9772C889-DF90-4021-BC48-F5C524C549F9}" type="sibTrans" cxnId="{2F538FC4-086C-4F08-9896-273E6915E6FD}">
      <dgm:prSet/>
      <dgm:spPr/>
      <dgm:t>
        <a:bodyPr/>
        <a:lstStyle/>
        <a:p>
          <a:endParaRPr lang="en-US" sz="1400">
            <a:latin typeface="+mn-lt"/>
          </a:endParaRPr>
        </a:p>
      </dgm:t>
    </dgm:pt>
    <dgm:pt modelId="{512716FE-7227-49C5-B1F4-8CB9254483B2}">
      <dgm:prSet custT="1"/>
      <dgm:spPr/>
      <dgm:t>
        <a:bodyPr/>
        <a:lstStyle/>
        <a:p>
          <a:r>
            <a:rPr lang="es-ES" sz="1400" dirty="0">
              <a:latin typeface="+mn-lt"/>
            </a:rPr>
            <a:t>LINEAL MÚLTIPLE</a:t>
          </a:r>
          <a:endParaRPr lang="en-US" sz="1400" dirty="0">
            <a:latin typeface="+mn-lt"/>
          </a:endParaRPr>
        </a:p>
      </dgm:t>
    </dgm:pt>
    <dgm:pt modelId="{BF08B543-CF73-4669-A882-8908A6FE95C8}" type="parTrans" cxnId="{BF56F5F0-9773-4038-B18A-9E004A1E371F}">
      <dgm:prSet/>
      <dgm:spPr/>
      <dgm:t>
        <a:bodyPr/>
        <a:lstStyle/>
        <a:p>
          <a:endParaRPr lang="en-US" sz="1400">
            <a:latin typeface="+mn-lt"/>
          </a:endParaRPr>
        </a:p>
      </dgm:t>
    </dgm:pt>
    <dgm:pt modelId="{DEE1A21B-92A1-4692-92BD-BFBD55542A4D}" type="sibTrans" cxnId="{BF56F5F0-9773-4038-B18A-9E004A1E371F}">
      <dgm:prSet/>
      <dgm:spPr/>
      <dgm:t>
        <a:bodyPr/>
        <a:lstStyle/>
        <a:p>
          <a:endParaRPr lang="en-US" sz="1400">
            <a:latin typeface="+mn-lt"/>
          </a:endParaRPr>
        </a:p>
      </dgm:t>
    </dgm:pt>
    <dgm:pt modelId="{74F509F8-A73E-4921-A9F3-BB2039D1AB87}">
      <dgm:prSet custT="1"/>
      <dgm:spPr/>
      <dgm:t>
        <a:bodyPr/>
        <a:lstStyle/>
        <a:p>
          <a:pPr marL="357188" indent="-265113">
            <a:buFont typeface="Wingdings" pitchFamily="2" charset="2"/>
            <a:buChar char="v"/>
            <a:tabLst/>
          </a:pPr>
          <a:r>
            <a:rPr lang="es-ES" sz="1400" b="0" i="0" kern="1200" dirty="0">
              <a:latin typeface="+mn-lt"/>
            </a:rPr>
            <a:t>Extiende la regresión lineal simple para incluir múltiples variables independientes.</a:t>
          </a:r>
          <a:endParaRPr lang="en-US" sz="1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gm:t>
    </dgm:pt>
    <dgm:pt modelId="{EEF15412-27DE-4DBB-81C7-C4D454DEC768}" type="parTrans" cxnId="{5B4AF2EB-20F9-42AA-ADBF-0FCF6D319ED2}">
      <dgm:prSet/>
      <dgm:spPr/>
      <dgm:t>
        <a:bodyPr/>
        <a:lstStyle/>
        <a:p>
          <a:endParaRPr lang="en-US" sz="1400">
            <a:latin typeface="+mn-lt"/>
          </a:endParaRPr>
        </a:p>
      </dgm:t>
    </dgm:pt>
    <dgm:pt modelId="{345C45E7-3EF1-475C-904F-CD2BD44CAB2D}" type="sibTrans" cxnId="{5B4AF2EB-20F9-42AA-ADBF-0FCF6D319ED2}">
      <dgm:prSet/>
      <dgm:spPr/>
      <dgm:t>
        <a:bodyPr/>
        <a:lstStyle/>
        <a:p>
          <a:endParaRPr lang="en-US" sz="1400">
            <a:latin typeface="+mn-lt"/>
          </a:endParaRPr>
        </a:p>
      </dgm:t>
    </dgm:pt>
    <dgm:pt modelId="{4F1BB76A-2B10-42F9-8AAD-51615C7BB095}">
      <dgm:prSet custT="1"/>
      <dgm:spPr/>
      <dgm:t>
        <a:bodyPr/>
        <a:lstStyle/>
        <a:p>
          <a:r>
            <a:rPr lang="es-ES" sz="1400" dirty="0">
              <a:latin typeface="+mn-lt"/>
            </a:rPr>
            <a:t>REGRESIÓN POLINÓMICA</a:t>
          </a:r>
          <a:endParaRPr lang="en-US" sz="1400" dirty="0">
            <a:latin typeface="+mn-lt"/>
          </a:endParaRPr>
        </a:p>
      </dgm:t>
    </dgm:pt>
    <dgm:pt modelId="{63F52565-CD1F-4344-A62C-F47D79A744BB}" type="parTrans" cxnId="{7790660D-DD93-4AE4-A398-00B3BFE63643}">
      <dgm:prSet/>
      <dgm:spPr/>
      <dgm:t>
        <a:bodyPr/>
        <a:lstStyle/>
        <a:p>
          <a:endParaRPr lang="en-US" sz="1400">
            <a:latin typeface="+mn-lt"/>
          </a:endParaRPr>
        </a:p>
      </dgm:t>
    </dgm:pt>
    <dgm:pt modelId="{E2DC802F-DB8F-4903-BAB9-2B2127546D2F}" type="sibTrans" cxnId="{7790660D-DD93-4AE4-A398-00B3BFE63643}">
      <dgm:prSet/>
      <dgm:spPr/>
      <dgm:t>
        <a:bodyPr/>
        <a:lstStyle/>
        <a:p>
          <a:endParaRPr lang="en-US" sz="1400">
            <a:latin typeface="+mn-lt"/>
          </a:endParaRPr>
        </a:p>
      </dgm:t>
    </dgm:pt>
    <dgm:pt modelId="{6C76DF17-E1D7-4940-B518-FABECEF3AC36}">
      <dgm:prSet custT="1"/>
      <dgm:spPr/>
      <dgm:t>
        <a:bodyPr/>
        <a:lstStyle/>
        <a:p>
          <a:pPr marL="317500" indent="-317500">
            <a:buFont typeface="Wingdings" pitchFamily="2" charset="2"/>
            <a:buChar char="v"/>
            <a:tabLst/>
          </a:pPr>
          <a:r>
            <a:rPr lang="es-ES" sz="1400" b="0" i="0" dirty="0">
              <a:latin typeface="+mn-lt"/>
            </a:rPr>
            <a:t>Modela la relación entre las variables mediante un polinomio de grado n</a:t>
          </a:r>
          <a:endParaRPr lang="en-US" sz="1400" dirty="0">
            <a:solidFill>
              <a:srgbClr val="0070C0"/>
            </a:solidFill>
            <a:latin typeface="+mn-lt"/>
          </a:endParaRPr>
        </a:p>
      </dgm:t>
    </dgm:pt>
    <dgm:pt modelId="{2C98C40E-918C-411B-A6FF-7B908F2DCF1D}" type="sibTrans" cxnId="{037B1BDB-3CFC-4468-9BBC-E79D066AE84A}">
      <dgm:prSet/>
      <dgm:spPr/>
      <dgm:t>
        <a:bodyPr/>
        <a:lstStyle/>
        <a:p>
          <a:endParaRPr lang="en-US" sz="1400">
            <a:latin typeface="+mn-lt"/>
          </a:endParaRPr>
        </a:p>
      </dgm:t>
    </dgm:pt>
    <dgm:pt modelId="{CEE216E6-E428-462F-BE6D-7E662E9E9C02}" type="parTrans" cxnId="{037B1BDB-3CFC-4468-9BBC-E79D066AE84A}">
      <dgm:prSet/>
      <dgm:spPr/>
      <dgm:t>
        <a:bodyPr/>
        <a:lstStyle/>
        <a:p>
          <a:endParaRPr lang="en-US" sz="1400">
            <a:latin typeface="+mn-lt"/>
          </a:endParaRPr>
        </a:p>
      </dgm:t>
    </dgm:pt>
    <dgm:pt modelId="{780D92F5-2590-6A43-9711-A162328C213C}" type="pres">
      <dgm:prSet presAssocID="{7EC39EE2-FC8A-40A0-98FE-AC1314B37429}" presName="linear" presStyleCnt="0">
        <dgm:presLayoutVars>
          <dgm:dir/>
          <dgm:animLvl val="lvl"/>
          <dgm:resizeHandles val="exact"/>
        </dgm:presLayoutVars>
      </dgm:prSet>
      <dgm:spPr/>
    </dgm:pt>
    <dgm:pt modelId="{5EFBF9F6-F5D5-F44E-A7BC-845A6401E284}" type="pres">
      <dgm:prSet presAssocID="{BACEDD6E-B407-42BC-98C1-873164736C15}" presName="parentLin" presStyleCnt="0"/>
      <dgm:spPr/>
    </dgm:pt>
    <dgm:pt modelId="{A3F99216-E8C8-F44C-AACC-C987AD11FE16}" type="pres">
      <dgm:prSet presAssocID="{BACEDD6E-B407-42BC-98C1-873164736C15}" presName="parentLeftMargin" presStyleLbl="node1" presStyleIdx="0" presStyleCnt="3"/>
      <dgm:spPr/>
    </dgm:pt>
    <dgm:pt modelId="{68DA3B30-238D-CC46-9E90-8F9552DF4A4F}" type="pres">
      <dgm:prSet presAssocID="{BACEDD6E-B407-42BC-98C1-873164736C1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A130426-2B4D-0544-8AD2-BE2DCE11A4CE}" type="pres">
      <dgm:prSet presAssocID="{BACEDD6E-B407-42BC-98C1-873164736C15}" presName="negativeSpace" presStyleCnt="0"/>
      <dgm:spPr/>
    </dgm:pt>
    <dgm:pt modelId="{F140238C-0937-9548-8747-465210D88B2D}" type="pres">
      <dgm:prSet presAssocID="{BACEDD6E-B407-42BC-98C1-873164736C15}" presName="childText" presStyleLbl="conFgAcc1" presStyleIdx="0" presStyleCnt="3">
        <dgm:presLayoutVars>
          <dgm:bulletEnabled val="1"/>
        </dgm:presLayoutVars>
      </dgm:prSet>
      <dgm:spPr/>
    </dgm:pt>
    <dgm:pt modelId="{16DF955A-FCED-8C47-ADDF-4A89F91B014E}" type="pres">
      <dgm:prSet presAssocID="{2497A1FD-11E3-4F07-933F-C9A53FC4CBBB}" presName="spaceBetweenRectangles" presStyleCnt="0"/>
      <dgm:spPr/>
    </dgm:pt>
    <dgm:pt modelId="{0A37EEC0-471D-994B-9582-FDA927D0ABBC}" type="pres">
      <dgm:prSet presAssocID="{512716FE-7227-49C5-B1F4-8CB9254483B2}" presName="parentLin" presStyleCnt="0"/>
      <dgm:spPr/>
    </dgm:pt>
    <dgm:pt modelId="{0EB4BAC8-FF0B-9E4D-BA56-60751C276CEE}" type="pres">
      <dgm:prSet presAssocID="{512716FE-7227-49C5-B1F4-8CB9254483B2}" presName="parentLeftMargin" presStyleLbl="node1" presStyleIdx="0" presStyleCnt="3"/>
      <dgm:spPr/>
    </dgm:pt>
    <dgm:pt modelId="{37C19068-BCE2-F84E-B6C9-889AC3F908D8}" type="pres">
      <dgm:prSet presAssocID="{512716FE-7227-49C5-B1F4-8CB9254483B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F71E44E-35C5-DF48-ABAD-AD38786CF3E0}" type="pres">
      <dgm:prSet presAssocID="{512716FE-7227-49C5-B1F4-8CB9254483B2}" presName="negativeSpace" presStyleCnt="0"/>
      <dgm:spPr/>
    </dgm:pt>
    <dgm:pt modelId="{C3737EC7-47F5-7E4A-A46A-DDFA1E53D37F}" type="pres">
      <dgm:prSet presAssocID="{512716FE-7227-49C5-B1F4-8CB9254483B2}" presName="childText" presStyleLbl="conFgAcc1" presStyleIdx="1" presStyleCnt="3">
        <dgm:presLayoutVars>
          <dgm:bulletEnabled val="1"/>
        </dgm:presLayoutVars>
      </dgm:prSet>
      <dgm:spPr/>
    </dgm:pt>
    <dgm:pt modelId="{2C2199C7-C4A5-0C44-9311-985C4254CC71}" type="pres">
      <dgm:prSet presAssocID="{DEE1A21B-92A1-4692-92BD-BFBD55542A4D}" presName="spaceBetweenRectangles" presStyleCnt="0"/>
      <dgm:spPr/>
    </dgm:pt>
    <dgm:pt modelId="{34357097-AE3A-B849-99BA-C65BA9B981F7}" type="pres">
      <dgm:prSet presAssocID="{4F1BB76A-2B10-42F9-8AAD-51615C7BB095}" presName="parentLin" presStyleCnt="0"/>
      <dgm:spPr/>
    </dgm:pt>
    <dgm:pt modelId="{B85C08CA-A6F9-C544-AEB3-068175D138C5}" type="pres">
      <dgm:prSet presAssocID="{4F1BB76A-2B10-42F9-8AAD-51615C7BB095}" presName="parentLeftMargin" presStyleLbl="node1" presStyleIdx="1" presStyleCnt="3"/>
      <dgm:spPr/>
    </dgm:pt>
    <dgm:pt modelId="{0E8C7186-2936-994F-9F0F-588F915690E0}" type="pres">
      <dgm:prSet presAssocID="{4F1BB76A-2B10-42F9-8AAD-51615C7BB09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C8F0A2C-BD4D-1547-8A55-D8DDC2271A87}" type="pres">
      <dgm:prSet presAssocID="{4F1BB76A-2B10-42F9-8AAD-51615C7BB095}" presName="negativeSpace" presStyleCnt="0"/>
      <dgm:spPr/>
    </dgm:pt>
    <dgm:pt modelId="{7C9D740D-6142-D24D-AF4A-ABD97D25F582}" type="pres">
      <dgm:prSet presAssocID="{4F1BB76A-2B10-42F9-8AAD-51615C7BB09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790660D-DD93-4AE4-A398-00B3BFE63643}" srcId="{7EC39EE2-FC8A-40A0-98FE-AC1314B37429}" destId="{4F1BB76A-2B10-42F9-8AAD-51615C7BB095}" srcOrd="2" destOrd="0" parTransId="{63F52565-CD1F-4344-A62C-F47D79A744BB}" sibTransId="{E2DC802F-DB8F-4903-BAB9-2B2127546D2F}"/>
    <dgm:cxn modelId="{A7B5F911-1F21-A144-A3DE-0E040D9100DE}" type="presOf" srcId="{AF9DD846-407C-4656-9386-74399BE1D852}" destId="{F140238C-0937-9548-8747-465210D88B2D}" srcOrd="0" destOrd="0" presId="urn:microsoft.com/office/officeart/2005/8/layout/list1"/>
    <dgm:cxn modelId="{D758C015-880C-124E-AE63-EAC960A983E7}" type="presOf" srcId="{6C76DF17-E1D7-4940-B518-FABECEF3AC36}" destId="{7C9D740D-6142-D24D-AF4A-ABD97D25F582}" srcOrd="0" destOrd="0" presId="urn:microsoft.com/office/officeart/2005/8/layout/list1"/>
    <dgm:cxn modelId="{51A31836-5EA5-6B4B-904E-B1F792C61ADB}" type="presOf" srcId="{7EC39EE2-FC8A-40A0-98FE-AC1314B37429}" destId="{780D92F5-2590-6A43-9711-A162328C213C}" srcOrd="0" destOrd="0" presId="urn:microsoft.com/office/officeart/2005/8/layout/list1"/>
    <dgm:cxn modelId="{00ED7E63-CDF1-7545-9C62-DB3D76A0C413}" type="presOf" srcId="{4F1BB76A-2B10-42F9-8AAD-51615C7BB095}" destId="{0E8C7186-2936-994F-9F0F-588F915690E0}" srcOrd="1" destOrd="0" presId="urn:microsoft.com/office/officeart/2005/8/layout/list1"/>
    <dgm:cxn modelId="{B8AB0A78-023B-5A4A-9972-5DB71D137F53}" type="presOf" srcId="{4F1BB76A-2B10-42F9-8AAD-51615C7BB095}" destId="{B85C08CA-A6F9-C544-AEB3-068175D138C5}" srcOrd="0" destOrd="0" presId="urn:microsoft.com/office/officeart/2005/8/layout/list1"/>
    <dgm:cxn modelId="{A3D8FF99-814E-EA44-BB8A-79207A972B2B}" type="presOf" srcId="{74F509F8-A73E-4921-A9F3-BB2039D1AB87}" destId="{C3737EC7-47F5-7E4A-A46A-DDFA1E53D37F}" srcOrd="0" destOrd="0" presId="urn:microsoft.com/office/officeart/2005/8/layout/list1"/>
    <dgm:cxn modelId="{B2642DA6-9941-4F08-A4E5-C3C138DBE365}" srcId="{7EC39EE2-FC8A-40A0-98FE-AC1314B37429}" destId="{BACEDD6E-B407-42BC-98C1-873164736C15}" srcOrd="0" destOrd="0" parTransId="{78110D19-2C27-451C-9BE9-A1AEC29AD887}" sibTransId="{2497A1FD-11E3-4F07-933F-C9A53FC4CBBB}"/>
    <dgm:cxn modelId="{014760AF-C435-4347-AE15-CA703D9F6AE8}" type="presOf" srcId="{BACEDD6E-B407-42BC-98C1-873164736C15}" destId="{68DA3B30-238D-CC46-9E90-8F9552DF4A4F}" srcOrd="1" destOrd="0" presId="urn:microsoft.com/office/officeart/2005/8/layout/list1"/>
    <dgm:cxn modelId="{2F538FC4-086C-4F08-9896-273E6915E6FD}" srcId="{BACEDD6E-B407-42BC-98C1-873164736C15}" destId="{AF9DD846-407C-4656-9386-74399BE1D852}" srcOrd="0" destOrd="0" parTransId="{65037E1A-DAF0-4A51-9223-266196BD8F01}" sibTransId="{9772C889-DF90-4021-BC48-F5C524C549F9}"/>
    <dgm:cxn modelId="{C8302ACB-8DB4-C84D-B926-22D29C3A7CD8}" type="presOf" srcId="{512716FE-7227-49C5-B1F4-8CB9254483B2}" destId="{37C19068-BCE2-F84E-B6C9-889AC3F908D8}" srcOrd="1" destOrd="0" presId="urn:microsoft.com/office/officeart/2005/8/layout/list1"/>
    <dgm:cxn modelId="{44A0E6D0-1138-B54D-B77F-0DF105D24EE5}" type="presOf" srcId="{512716FE-7227-49C5-B1F4-8CB9254483B2}" destId="{0EB4BAC8-FF0B-9E4D-BA56-60751C276CEE}" srcOrd="0" destOrd="0" presId="urn:microsoft.com/office/officeart/2005/8/layout/list1"/>
    <dgm:cxn modelId="{037B1BDB-3CFC-4468-9BBC-E79D066AE84A}" srcId="{4F1BB76A-2B10-42F9-8AAD-51615C7BB095}" destId="{6C76DF17-E1D7-4940-B518-FABECEF3AC36}" srcOrd="0" destOrd="0" parTransId="{CEE216E6-E428-462F-BE6D-7E662E9E9C02}" sibTransId="{2C98C40E-918C-411B-A6FF-7B908F2DCF1D}"/>
    <dgm:cxn modelId="{39E895DE-F50E-CF4B-9D4B-609DA4C8D13A}" type="presOf" srcId="{BACEDD6E-B407-42BC-98C1-873164736C15}" destId="{A3F99216-E8C8-F44C-AACC-C987AD11FE16}" srcOrd="0" destOrd="0" presId="urn:microsoft.com/office/officeart/2005/8/layout/list1"/>
    <dgm:cxn modelId="{5B4AF2EB-20F9-42AA-ADBF-0FCF6D319ED2}" srcId="{512716FE-7227-49C5-B1F4-8CB9254483B2}" destId="{74F509F8-A73E-4921-A9F3-BB2039D1AB87}" srcOrd="0" destOrd="0" parTransId="{EEF15412-27DE-4DBB-81C7-C4D454DEC768}" sibTransId="{345C45E7-3EF1-475C-904F-CD2BD44CAB2D}"/>
    <dgm:cxn modelId="{BF56F5F0-9773-4038-B18A-9E004A1E371F}" srcId="{7EC39EE2-FC8A-40A0-98FE-AC1314B37429}" destId="{512716FE-7227-49C5-B1F4-8CB9254483B2}" srcOrd="1" destOrd="0" parTransId="{BF08B543-CF73-4669-A882-8908A6FE95C8}" sibTransId="{DEE1A21B-92A1-4692-92BD-BFBD55542A4D}"/>
    <dgm:cxn modelId="{3EBD4B6E-3350-3B4B-ACD8-6CCE57E01F1F}" type="presParOf" srcId="{780D92F5-2590-6A43-9711-A162328C213C}" destId="{5EFBF9F6-F5D5-F44E-A7BC-845A6401E284}" srcOrd="0" destOrd="0" presId="urn:microsoft.com/office/officeart/2005/8/layout/list1"/>
    <dgm:cxn modelId="{41BDEC40-F811-B54F-BE58-73BB21006834}" type="presParOf" srcId="{5EFBF9F6-F5D5-F44E-A7BC-845A6401E284}" destId="{A3F99216-E8C8-F44C-AACC-C987AD11FE16}" srcOrd="0" destOrd="0" presId="urn:microsoft.com/office/officeart/2005/8/layout/list1"/>
    <dgm:cxn modelId="{C452CDF1-BC53-AB40-8A0A-78FA49D6CFBD}" type="presParOf" srcId="{5EFBF9F6-F5D5-F44E-A7BC-845A6401E284}" destId="{68DA3B30-238D-CC46-9E90-8F9552DF4A4F}" srcOrd="1" destOrd="0" presId="urn:microsoft.com/office/officeart/2005/8/layout/list1"/>
    <dgm:cxn modelId="{F02C706A-163A-CE4B-8D98-969D0ADAF20D}" type="presParOf" srcId="{780D92F5-2590-6A43-9711-A162328C213C}" destId="{9A130426-2B4D-0544-8AD2-BE2DCE11A4CE}" srcOrd="1" destOrd="0" presId="urn:microsoft.com/office/officeart/2005/8/layout/list1"/>
    <dgm:cxn modelId="{95BC19EA-B03A-8B40-BE39-B76E3BA26BEE}" type="presParOf" srcId="{780D92F5-2590-6A43-9711-A162328C213C}" destId="{F140238C-0937-9548-8747-465210D88B2D}" srcOrd="2" destOrd="0" presId="urn:microsoft.com/office/officeart/2005/8/layout/list1"/>
    <dgm:cxn modelId="{FEA47595-A314-CB47-BF00-5D5CF21BFBA6}" type="presParOf" srcId="{780D92F5-2590-6A43-9711-A162328C213C}" destId="{16DF955A-FCED-8C47-ADDF-4A89F91B014E}" srcOrd="3" destOrd="0" presId="urn:microsoft.com/office/officeart/2005/8/layout/list1"/>
    <dgm:cxn modelId="{C38765ED-675B-2F48-ACCF-A5476F88D636}" type="presParOf" srcId="{780D92F5-2590-6A43-9711-A162328C213C}" destId="{0A37EEC0-471D-994B-9582-FDA927D0ABBC}" srcOrd="4" destOrd="0" presId="urn:microsoft.com/office/officeart/2005/8/layout/list1"/>
    <dgm:cxn modelId="{6AE31C68-07D2-9845-8823-A14CC25930EB}" type="presParOf" srcId="{0A37EEC0-471D-994B-9582-FDA927D0ABBC}" destId="{0EB4BAC8-FF0B-9E4D-BA56-60751C276CEE}" srcOrd="0" destOrd="0" presId="urn:microsoft.com/office/officeart/2005/8/layout/list1"/>
    <dgm:cxn modelId="{95C8640F-B434-3A4E-B226-AC0BF70199E1}" type="presParOf" srcId="{0A37EEC0-471D-994B-9582-FDA927D0ABBC}" destId="{37C19068-BCE2-F84E-B6C9-889AC3F908D8}" srcOrd="1" destOrd="0" presId="urn:microsoft.com/office/officeart/2005/8/layout/list1"/>
    <dgm:cxn modelId="{2B69BCDA-E07C-9047-9D68-9D2E53BC13FA}" type="presParOf" srcId="{780D92F5-2590-6A43-9711-A162328C213C}" destId="{CF71E44E-35C5-DF48-ABAD-AD38786CF3E0}" srcOrd="5" destOrd="0" presId="urn:microsoft.com/office/officeart/2005/8/layout/list1"/>
    <dgm:cxn modelId="{451EB791-09C8-7249-9698-C67E8B1BD0C8}" type="presParOf" srcId="{780D92F5-2590-6A43-9711-A162328C213C}" destId="{C3737EC7-47F5-7E4A-A46A-DDFA1E53D37F}" srcOrd="6" destOrd="0" presId="urn:microsoft.com/office/officeart/2005/8/layout/list1"/>
    <dgm:cxn modelId="{24C24799-D06F-2044-BA92-B5244C23C087}" type="presParOf" srcId="{780D92F5-2590-6A43-9711-A162328C213C}" destId="{2C2199C7-C4A5-0C44-9311-985C4254CC71}" srcOrd="7" destOrd="0" presId="urn:microsoft.com/office/officeart/2005/8/layout/list1"/>
    <dgm:cxn modelId="{F5A1D87C-A666-B74C-99AC-720A0DD7D508}" type="presParOf" srcId="{780D92F5-2590-6A43-9711-A162328C213C}" destId="{34357097-AE3A-B849-99BA-C65BA9B981F7}" srcOrd="8" destOrd="0" presId="urn:microsoft.com/office/officeart/2005/8/layout/list1"/>
    <dgm:cxn modelId="{0D876EE4-A6A2-2C42-82C7-9D641CC4CC12}" type="presParOf" srcId="{34357097-AE3A-B849-99BA-C65BA9B981F7}" destId="{B85C08CA-A6F9-C544-AEB3-068175D138C5}" srcOrd="0" destOrd="0" presId="urn:microsoft.com/office/officeart/2005/8/layout/list1"/>
    <dgm:cxn modelId="{32798029-5D1F-254C-AAEE-A938B59D262F}" type="presParOf" srcId="{34357097-AE3A-B849-99BA-C65BA9B981F7}" destId="{0E8C7186-2936-994F-9F0F-588F915690E0}" srcOrd="1" destOrd="0" presId="urn:microsoft.com/office/officeart/2005/8/layout/list1"/>
    <dgm:cxn modelId="{2DB6BA30-0749-C14D-BC76-0380AAD17E4C}" type="presParOf" srcId="{780D92F5-2590-6A43-9711-A162328C213C}" destId="{1C8F0A2C-BD4D-1547-8A55-D8DDC2271A87}" srcOrd="9" destOrd="0" presId="urn:microsoft.com/office/officeart/2005/8/layout/list1"/>
    <dgm:cxn modelId="{141D92EA-4774-634C-BFA4-BBD9E8F04D04}" type="presParOf" srcId="{780D92F5-2590-6A43-9711-A162328C213C}" destId="{7C9D740D-6142-D24D-AF4A-ABD97D25F58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40238C-0937-9548-8747-465210D88B2D}">
      <dsp:nvSpPr>
        <dsp:cNvPr id="0" name=""/>
        <dsp:cNvSpPr/>
      </dsp:nvSpPr>
      <dsp:spPr>
        <a:xfrm>
          <a:off x="0" y="279756"/>
          <a:ext cx="3283226" cy="1033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815" tIns="333248" rIns="254815" bIns="99568" numCol="1" spcCol="1270" anchor="t" anchorCtr="0">
          <a:noAutofit/>
        </a:bodyPr>
        <a:lstStyle/>
        <a:p>
          <a:pPr marL="488950" lvl="1" indent="-344488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v"/>
            <a:tabLst/>
          </a:pPr>
          <a:r>
            <a:rPr lang="es-ES" sz="1400" b="0" i="0" kern="1200" dirty="0">
              <a:latin typeface="+mn-lt"/>
            </a:rPr>
            <a:t>Modela la relación entre dos variables mediante una línea recta</a:t>
          </a:r>
          <a:endParaRPr lang="en-US" sz="1400" kern="1200" dirty="0">
            <a:latin typeface="+mn-lt"/>
          </a:endParaRPr>
        </a:p>
      </dsp:txBody>
      <dsp:txXfrm>
        <a:off x="0" y="279756"/>
        <a:ext cx="3283226" cy="1033199"/>
      </dsp:txXfrm>
    </dsp:sp>
    <dsp:sp modelId="{68DA3B30-238D-CC46-9E90-8F9552DF4A4F}">
      <dsp:nvSpPr>
        <dsp:cNvPr id="0" name=""/>
        <dsp:cNvSpPr/>
      </dsp:nvSpPr>
      <dsp:spPr>
        <a:xfrm>
          <a:off x="164161" y="43596"/>
          <a:ext cx="2298258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869" tIns="0" rIns="8686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n-lt"/>
            </a:rPr>
            <a:t>LINEAL SIMPLE</a:t>
          </a:r>
        </a:p>
      </dsp:txBody>
      <dsp:txXfrm>
        <a:off x="187218" y="66653"/>
        <a:ext cx="2252144" cy="426206"/>
      </dsp:txXfrm>
    </dsp:sp>
    <dsp:sp modelId="{C3737EC7-47F5-7E4A-A46A-DDFA1E53D37F}">
      <dsp:nvSpPr>
        <dsp:cNvPr id="0" name=""/>
        <dsp:cNvSpPr/>
      </dsp:nvSpPr>
      <dsp:spPr>
        <a:xfrm>
          <a:off x="0" y="1635516"/>
          <a:ext cx="3283226" cy="1033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815" tIns="333248" rIns="254815" bIns="99568" numCol="1" spcCol="1270" anchor="t" anchorCtr="0">
          <a:noAutofit/>
        </a:bodyPr>
        <a:lstStyle/>
        <a:p>
          <a:pPr marL="357188" lvl="1" indent="-265113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v"/>
            <a:tabLst/>
          </a:pPr>
          <a:r>
            <a:rPr lang="es-ES" sz="1400" b="0" i="0" kern="1200" dirty="0">
              <a:latin typeface="+mn-lt"/>
            </a:rPr>
            <a:t>Extiende la regresión lineal simple para incluir múltiples variables independientes.</a:t>
          </a:r>
          <a:endParaRPr lang="en-US" sz="1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sp:txBody>
      <dsp:txXfrm>
        <a:off x="0" y="1635516"/>
        <a:ext cx="3283226" cy="1033199"/>
      </dsp:txXfrm>
    </dsp:sp>
    <dsp:sp modelId="{37C19068-BCE2-F84E-B6C9-889AC3F908D8}">
      <dsp:nvSpPr>
        <dsp:cNvPr id="0" name=""/>
        <dsp:cNvSpPr/>
      </dsp:nvSpPr>
      <dsp:spPr>
        <a:xfrm>
          <a:off x="164161" y="1399356"/>
          <a:ext cx="2298258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869" tIns="0" rIns="8686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latin typeface="+mn-lt"/>
            </a:rPr>
            <a:t>LINEAL MÚLTIPLE</a:t>
          </a:r>
          <a:endParaRPr lang="en-US" sz="1400" kern="1200" dirty="0">
            <a:latin typeface="+mn-lt"/>
          </a:endParaRPr>
        </a:p>
      </dsp:txBody>
      <dsp:txXfrm>
        <a:off x="187218" y="1422413"/>
        <a:ext cx="2252144" cy="426206"/>
      </dsp:txXfrm>
    </dsp:sp>
    <dsp:sp modelId="{7C9D740D-6142-D24D-AF4A-ABD97D25F582}">
      <dsp:nvSpPr>
        <dsp:cNvPr id="0" name=""/>
        <dsp:cNvSpPr/>
      </dsp:nvSpPr>
      <dsp:spPr>
        <a:xfrm>
          <a:off x="0" y="2991276"/>
          <a:ext cx="3283226" cy="1033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815" tIns="333248" rIns="254815" bIns="99568" numCol="1" spcCol="1270" anchor="t" anchorCtr="0">
          <a:noAutofit/>
        </a:bodyPr>
        <a:lstStyle/>
        <a:p>
          <a:pPr marL="317500" lvl="1" indent="-3175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v"/>
            <a:tabLst/>
          </a:pPr>
          <a:r>
            <a:rPr lang="es-ES" sz="1400" b="0" i="0" kern="1200" dirty="0">
              <a:latin typeface="+mn-lt"/>
            </a:rPr>
            <a:t>Modela la relación entre las variables mediante un polinomio de grado n</a:t>
          </a:r>
          <a:endParaRPr lang="en-US" sz="1400" kern="1200" dirty="0">
            <a:solidFill>
              <a:srgbClr val="0070C0"/>
            </a:solidFill>
            <a:latin typeface="+mn-lt"/>
          </a:endParaRPr>
        </a:p>
      </dsp:txBody>
      <dsp:txXfrm>
        <a:off x="0" y="2991276"/>
        <a:ext cx="3283226" cy="1033199"/>
      </dsp:txXfrm>
    </dsp:sp>
    <dsp:sp modelId="{0E8C7186-2936-994F-9F0F-588F915690E0}">
      <dsp:nvSpPr>
        <dsp:cNvPr id="0" name=""/>
        <dsp:cNvSpPr/>
      </dsp:nvSpPr>
      <dsp:spPr>
        <a:xfrm>
          <a:off x="164161" y="2755116"/>
          <a:ext cx="2298258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869" tIns="0" rIns="8686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latin typeface="+mn-lt"/>
            </a:rPr>
            <a:t>REGRESIÓN POLINÓMICA</a:t>
          </a:r>
          <a:endParaRPr lang="en-US" sz="1400" kern="1200" dirty="0">
            <a:latin typeface="+mn-lt"/>
          </a:endParaRPr>
        </a:p>
      </dsp:txBody>
      <dsp:txXfrm>
        <a:off x="187218" y="2778173"/>
        <a:ext cx="2252144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632CC-A455-134D-9F1A-51094FA8BF57}" type="datetimeFigureOut">
              <a:rPr lang="es-ES" smtClean="0"/>
              <a:t>7/11/24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7D223-93D1-AD4C-8AF4-141E9FFE59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1913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7D223-93D1-AD4C-8AF4-141E9FFE5983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32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03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94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348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805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10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210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6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88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069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720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179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11/7/24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6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cikit-learn.org/stable/modules/model_evaluation.html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Pintura en movimiento desde la parte inferior de la vista">
            <a:extLst>
              <a:ext uri="{FF2B5EF4-FFF2-40B4-BE49-F238E27FC236}">
                <a16:creationId xmlns:a16="http://schemas.microsoft.com/office/drawing/2014/main" id="{945A1521-8F7E-D81D-2877-8DC4F8205C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2791"/>
          <a:stretch/>
        </p:blipFill>
        <p:spPr>
          <a:xfrm>
            <a:off x="20" y="8477"/>
            <a:ext cx="12191980" cy="685799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0B461E-0803-90B6-7B22-798104D78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3489" y="1063943"/>
            <a:ext cx="6165022" cy="2982360"/>
          </a:xfrm>
        </p:spPr>
        <p:txBody>
          <a:bodyPr>
            <a:normAutofit/>
          </a:bodyPr>
          <a:lstStyle/>
          <a:p>
            <a:r>
              <a:rPr lang="es-ES" dirty="0"/>
              <a:t>REGRESIÓN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9438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66DF10-478C-C4A2-E500-A35DAFBA2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07" y="874643"/>
            <a:ext cx="3200400" cy="2314944"/>
          </a:xfrm>
        </p:spPr>
        <p:txBody>
          <a:bodyPr>
            <a:normAutofit/>
          </a:bodyPr>
          <a:lstStyle/>
          <a:p>
            <a:r>
              <a:rPr lang="es-ES" sz="3000" dirty="0">
                <a:solidFill>
                  <a:srgbClr val="FFFFFF"/>
                </a:solidFill>
              </a:rPr>
              <a:t>REGRESIÓN </a:t>
            </a:r>
            <a:br>
              <a:rPr lang="es-ES" sz="3000" dirty="0">
                <a:solidFill>
                  <a:srgbClr val="FFFFFF"/>
                </a:solidFill>
              </a:rPr>
            </a:br>
            <a:r>
              <a:rPr lang="es-ES" sz="3000" dirty="0">
                <a:solidFill>
                  <a:srgbClr val="FFFFFF"/>
                </a:solidFill>
              </a:rPr>
              <a:t>POLINOMIAL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F1BF8B-BD1D-5B48-6ADD-2BC6911F2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s-ES" dirty="0" err="1"/>
              <a:t>PolynomialFeatures</a:t>
            </a:r>
            <a:r>
              <a:rPr lang="es-ES" dirty="0"/>
              <a:t> añade todas las combinaciones de características hasta un grado determinado y después hay que aplicar regresión lineal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dirty="0" err="1"/>
              <a:t>PolynomialFeatures</a:t>
            </a:r>
            <a:r>
              <a:rPr lang="es-ES" dirty="0"/>
              <a:t> + </a:t>
            </a:r>
            <a:r>
              <a:rPr lang="es-ES" dirty="0" err="1"/>
              <a:t>LinearRegression</a:t>
            </a:r>
            <a:endParaRPr lang="es-ES" dirty="0"/>
          </a:p>
          <a:p>
            <a:endParaRPr lang="es-E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CC55D52-EE86-987C-383A-688F5FB59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88" y="3328289"/>
            <a:ext cx="4223495" cy="284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34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66DF10-478C-C4A2-E500-A35DAFBA2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18" y="1153572"/>
            <a:ext cx="3527016" cy="4461163"/>
          </a:xfrm>
        </p:spPr>
        <p:txBody>
          <a:bodyPr>
            <a:normAutofit/>
          </a:bodyPr>
          <a:lstStyle/>
          <a:p>
            <a:r>
              <a:rPr lang="es-ES" sz="3000" dirty="0">
                <a:solidFill>
                  <a:srgbClr val="FFFFFF"/>
                </a:solidFill>
              </a:rPr>
              <a:t>MODELOS LINEALES REGULARIZADOS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F1BF8B-BD1D-5B48-6ADD-2BC6911F2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Una forma de mejorar los algoritmos de regresión lineal que hemos visto (para evitar el sobreajuste) es regularizando el modelo: limitar los pesos (parámetros) del modelo.</a:t>
            </a:r>
          </a:p>
          <a:p>
            <a:r>
              <a:rPr lang="es-E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Ridge o L2</a:t>
            </a:r>
          </a:p>
          <a:p>
            <a:r>
              <a:rPr lang="es-ES" b="1" dirty="0">
                <a:latin typeface="Calibri" panose="020F0502020204030204" pitchFamily="34" charset="0"/>
                <a:ea typeface="Times New Roman" panose="02020603050405020304" pitchFamily="18" charset="0"/>
              </a:rPr>
              <a:t>Lasso o L1</a:t>
            </a:r>
          </a:p>
          <a:p>
            <a:r>
              <a:rPr lang="es-ES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Elastic</a:t>
            </a:r>
            <a:r>
              <a:rPr lang="es-E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net </a:t>
            </a:r>
            <a:r>
              <a:rPr lang="es-E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(mezcla de Ridge y Lasso): podemos controlar la relación de mezcla </a:t>
            </a:r>
            <a:r>
              <a:rPr lang="es-ES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r. </a:t>
            </a:r>
            <a:r>
              <a:rPr lang="es-E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Cuando </a:t>
            </a:r>
            <a:r>
              <a:rPr lang="es-ES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 </a:t>
            </a:r>
            <a:r>
              <a:rPr lang="es-E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 0, la red elástica es equivalente a la regresión de Ridge y, cuando </a:t>
            </a:r>
            <a:r>
              <a:rPr lang="es-ES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 </a:t>
            </a:r>
            <a:r>
              <a:rPr lang="es-E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 1,</a:t>
            </a:r>
            <a:r>
              <a:rPr lang="es-E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es equivalente a la regresión Lasso.</a:t>
            </a:r>
            <a:endParaRPr lang="es-E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s-E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8049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66DF10-478C-C4A2-E500-A35DAFBA2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56" y="486184"/>
            <a:ext cx="5397237" cy="1325563"/>
          </a:xfrm>
        </p:spPr>
        <p:txBody>
          <a:bodyPr>
            <a:normAutofit/>
          </a:bodyPr>
          <a:lstStyle/>
          <a:p>
            <a:r>
              <a:rPr lang="es-ES"/>
              <a:t>MÁQUINAS DE VECTORES DE SOPORTE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9F1BF8B-BD1D-5B48-6ADD-2BC6911F20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3456" y="1946684"/>
                <a:ext cx="5397237" cy="4351338"/>
              </a:xfrm>
            </p:spPr>
            <p:txBody>
              <a:bodyPr>
                <a:normAutofit/>
              </a:bodyPr>
              <a:lstStyle/>
              <a:p>
                <a:r>
                  <a:rPr lang="es-ES" sz="2200" dirty="0"/>
                  <a:t>Para utilizar SVM para regresión en vez de clasificación, el truco está en modificar el objetivo: en vez de intentar ajustar la calle más grande posible entre dos clases, la regresión SVM intenta encajar tantas instancias como sea posible en </a:t>
                </a:r>
                <a:r>
                  <a:rPr lang="es-ES" sz="2200"/>
                  <a:t>la calle. La </a:t>
                </a:r>
                <a:r>
                  <a:rPr lang="es-ES" sz="2200" dirty="0"/>
                  <a:t>anchura de la calle está controlada por un </a:t>
                </a:r>
                <a:r>
                  <a:rPr lang="es-ES" sz="2200" dirty="0" err="1"/>
                  <a:t>hiperparámetro</a:t>
                </a:r>
                <a:r>
                  <a:rPr lang="es-ES" sz="2200" dirty="0"/>
                  <a:t>, </a:t>
                </a:r>
                <a14:m>
                  <m:oMath xmlns:m="http://schemas.openxmlformats.org/officeDocument/2006/math">
                    <m:r>
                      <a:rPr lang="es-ES" sz="22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s-ES" sz="2200" dirty="0"/>
                  <a:t>. </a:t>
                </a:r>
              </a:p>
              <a:p>
                <a:endParaRPr lang="es-ES" sz="22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ES" sz="2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es-ES" sz="22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9F1BF8B-BD1D-5B48-6ADD-2BC6911F20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3456" y="1946684"/>
                <a:ext cx="5397237" cy="4351338"/>
              </a:xfrm>
              <a:blipFill>
                <a:blip r:embed="rId2"/>
                <a:stretch>
                  <a:fillRect l="-1174" t="-1749" r="-211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792C92D6-1A0B-8BAE-65A6-091393193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100" y="985849"/>
            <a:ext cx="4555700" cy="1958950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23" name="Freeform: Shape 18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3E93AD2-A7F4-1654-53D7-529AF3873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8100" y="3884727"/>
            <a:ext cx="4555700" cy="2015897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21" name="Arc 20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504802" flipH="1">
            <a:off x="6443172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1B13BFB-DA33-21E0-3FAA-B225C8C0E652}"/>
              </a:ext>
            </a:extLst>
          </p:cNvPr>
          <p:cNvSpPr txBox="1"/>
          <p:nvPr/>
        </p:nvSpPr>
        <p:spPr>
          <a:xfrm>
            <a:off x="8131694" y="3246022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SVR</a:t>
            </a:r>
          </a:p>
        </p:txBody>
      </p:sp>
    </p:spTree>
    <p:extLst>
      <p:ext uri="{BB962C8B-B14F-4D97-AF65-F5344CB8AC3E}">
        <p14:creationId xmlns:p14="http://schemas.microsoft.com/office/powerpoint/2010/main" val="3953468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6DF10-478C-C4A2-E500-A35DAFBA2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ÁRBOLES DE DECISIÓN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F1BF8B-BD1D-5B48-6ADD-2BC6911F2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8227"/>
          </a:xfrm>
        </p:spPr>
        <p:txBody>
          <a:bodyPr>
            <a:normAutofit/>
          </a:bodyPr>
          <a:lstStyle/>
          <a:p>
            <a:pPr lvl="2"/>
            <a:endParaRPr lang="es-ES" dirty="0"/>
          </a:p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D767B74-7E19-3CE0-561D-17BDB2F0D1DB}"/>
              </a:ext>
            </a:extLst>
          </p:cNvPr>
          <p:cNvSpPr txBox="1"/>
          <p:nvPr/>
        </p:nvSpPr>
        <p:spPr>
          <a:xfrm>
            <a:off x="309709" y="1691561"/>
            <a:ext cx="578629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EL árbol de decisión de regresión, en lugar de predecir una clase en cada nodo, predice un valor. </a:t>
            </a:r>
          </a:p>
          <a:p>
            <a:endParaRPr lang="es-ES" dirty="0"/>
          </a:p>
          <a:p>
            <a:r>
              <a:rPr lang="es-ES" dirty="0"/>
              <a:t>Para hacer una predicción para una instancia nueva con x1 = 0.2. El nodo raíz pregunta si x1 </a:t>
            </a:r>
            <a:r>
              <a:rPr lang="es-ES" dirty="0">
                <a:sym typeface="Symbol" pitchFamily="2" charset="2"/>
              </a:rPr>
              <a:t></a:t>
            </a:r>
            <a:r>
              <a:rPr lang="es-ES" dirty="0"/>
              <a:t> 0.197. Puesto que no es así, el algoritmo va al nodo hijo derecho, que pregunta si x1 </a:t>
            </a:r>
            <a:r>
              <a:rPr lang="es-ES" dirty="0">
                <a:sym typeface="Symbol" pitchFamily="2" charset="2"/>
              </a:rPr>
              <a:t></a:t>
            </a:r>
            <a:r>
              <a:rPr lang="es-ES" dirty="0"/>
              <a:t> 0.772. Como sí lo es, el algoritmo va al nodo hijo izquierdo. Se trata de un nodo terminal y predice </a:t>
            </a:r>
            <a:r>
              <a:rPr lang="es-ES" dirty="0" err="1"/>
              <a:t>value</a:t>
            </a:r>
            <a:r>
              <a:rPr lang="es-ES" dirty="0"/>
              <a:t>=0.111. </a:t>
            </a:r>
          </a:p>
          <a:p>
            <a:endParaRPr lang="es-ES" dirty="0"/>
          </a:p>
          <a:p>
            <a:r>
              <a:rPr lang="es-ES" dirty="0"/>
              <a:t>Esta predicción es el valor medio de las 110 instancias de entrenamiento asociadas con este nodo terminal y tiene como resultado un error cuadrático medio igual a 0.015 sobre estas 110 instancias.</a:t>
            </a: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3937283B-B9F5-CBB5-4CEE-39EDDC70A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796" y="2160352"/>
            <a:ext cx="5668495" cy="326252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DA94CCA-26BF-1654-40E4-CFF215479CB6}"/>
              </a:ext>
            </a:extLst>
          </p:cNvPr>
          <p:cNvSpPr txBox="1"/>
          <p:nvPr/>
        </p:nvSpPr>
        <p:spPr>
          <a:xfrm>
            <a:off x="7439891" y="834789"/>
            <a:ext cx="2812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DecisionTreeRegressor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78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9B9F33B-F0CC-4410-85D0-1B957DF43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BEEDBC-8EEC-9CA4-D533-915AE14C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es-ES" dirty="0"/>
              <a:t>REGRESIÓN</a:t>
            </a: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55CB1B7E-4B0B-4E99-9560-9667270DA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2EE0E6-211C-B6A9-ECF8-4023C4133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La regresión es una técnica estadística utilizada para modelar y analizar la relación entre una variable dependiente y una o más variables independientes. </a:t>
            </a:r>
          </a:p>
          <a:p>
            <a:r>
              <a:rPr lang="es-ES" dirty="0"/>
              <a:t>El objetivo principal de la regresión es predecir el valor de la variable dependiente basándose en los valores de las variables independientes.</a:t>
            </a:r>
          </a:p>
          <a:p>
            <a:r>
              <a:rPr lang="es-ES" dirty="0"/>
              <a:t>Ejemplo: predecir precio de casa por tamaño, ubicación, antigüedad. Impacto en predicción educativa.</a:t>
            </a:r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631" y="2700688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BCEEE08-0D0E-0B58-3DFE-213C942904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" r="-3" b="-3"/>
          <a:stretch/>
        </p:blipFill>
        <p:spPr>
          <a:xfrm>
            <a:off x="8219558" y="852372"/>
            <a:ext cx="3096807" cy="3096807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196DE3D2-178D-4017-842D-87C88CE92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3881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55865" y="1026771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gresión lineal - Wikipedia, la enciclopedia libre">
            <a:extLst>
              <a:ext uri="{FF2B5EF4-FFF2-40B4-BE49-F238E27FC236}">
                <a16:creationId xmlns:a16="http://schemas.microsoft.com/office/drawing/2014/main" id="{DA5BB8F2-107C-A3FD-D421-92C0D8595D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0" r="7524" b="-3"/>
          <a:stretch/>
        </p:blipFill>
        <p:spPr bwMode="auto">
          <a:xfrm>
            <a:off x="6723881" y="4685200"/>
            <a:ext cx="2733741" cy="2172801"/>
          </a:xfrm>
          <a:custGeom>
            <a:avLst/>
            <a:gdLst/>
            <a:ahLst/>
            <a:cxnLst/>
            <a:rect l="l" t="t" r="r" b="b"/>
            <a:pathLst>
              <a:path w="2733741" h="2172801">
                <a:moveTo>
                  <a:pt x="1366871" y="0"/>
                </a:moveTo>
                <a:cubicBezTo>
                  <a:pt x="2121772" y="0"/>
                  <a:pt x="2733741" y="595368"/>
                  <a:pt x="2733741" y="1329791"/>
                </a:cubicBezTo>
                <a:cubicBezTo>
                  <a:pt x="2733741" y="1605200"/>
                  <a:pt x="2647683" y="1861054"/>
                  <a:pt x="2500301" y="2073290"/>
                </a:cubicBezTo>
                <a:lnTo>
                  <a:pt x="2423813" y="2172801"/>
                </a:lnTo>
                <a:lnTo>
                  <a:pt x="309928" y="2172801"/>
                </a:lnTo>
                <a:lnTo>
                  <a:pt x="233440" y="2073290"/>
                </a:lnTo>
                <a:cubicBezTo>
                  <a:pt x="86058" y="1861054"/>
                  <a:pt x="0" y="1605200"/>
                  <a:pt x="0" y="1329791"/>
                </a:cubicBezTo>
                <a:cubicBezTo>
                  <a:pt x="0" y="595368"/>
                  <a:pt x="611969" y="0"/>
                  <a:pt x="136687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Arc 1040">
            <a:extLst>
              <a:ext uri="{FF2B5EF4-FFF2-40B4-BE49-F238E27FC236}">
                <a16:creationId xmlns:a16="http://schemas.microsoft.com/office/drawing/2014/main" id="{034ACCCC-54D4-4F78-9B85-4A34FEBAA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54998">
            <a:off x="6055857" y="4209253"/>
            <a:ext cx="3868217" cy="3868217"/>
          </a:xfrm>
          <a:prstGeom prst="arc">
            <a:avLst>
              <a:gd name="adj1" fmla="val 16200000"/>
              <a:gd name="adj2" fmla="val 20479261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72413CFE-8B8A-45C9-B7BA-CF49986D4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82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A579D-A393-F0D9-10A0-F86E2C63C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REGRESIÓN</a:t>
            </a:r>
          </a:p>
        </p:txBody>
      </p:sp>
      <p:graphicFrame>
        <p:nvGraphicFramePr>
          <p:cNvPr id="6" name="Marcador de contenido 3">
            <a:extLst>
              <a:ext uri="{FF2B5EF4-FFF2-40B4-BE49-F238E27FC236}">
                <a16:creationId xmlns:a16="http://schemas.microsoft.com/office/drawing/2014/main" id="{200A7FA7-A8D2-C1CB-528C-065ECCB0E2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4049105"/>
              </p:ext>
            </p:extLst>
          </p:nvPr>
        </p:nvGraphicFramePr>
        <p:xfrm>
          <a:off x="838200" y="2424801"/>
          <a:ext cx="3283226" cy="4068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F3103086-9F6A-84D2-62E8-603D39365761}"/>
              </a:ext>
            </a:extLst>
          </p:cNvPr>
          <p:cNvSpPr txBox="1"/>
          <p:nvPr/>
        </p:nvSpPr>
        <p:spPr>
          <a:xfrm>
            <a:off x="838200" y="1873079"/>
            <a:ext cx="442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Los principales tipos de regresión son: </a:t>
            </a:r>
          </a:p>
        </p:txBody>
      </p:sp>
      <p:pic>
        <p:nvPicPr>
          <p:cNvPr id="2050" name="Picture 2" descr="Encuentra aquí información de Regresión Lineal Simple para tu escuela  ¡Entra ya! | Rincón del Vago">
            <a:extLst>
              <a:ext uri="{FF2B5EF4-FFF2-40B4-BE49-F238E27FC236}">
                <a16:creationId xmlns:a16="http://schemas.microsoft.com/office/drawing/2014/main" id="{2EAD0B84-7080-0507-A9E3-FA91CF6CD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492" y="2319863"/>
            <a:ext cx="5832855" cy="411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6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66DF10-478C-C4A2-E500-A35DAFBA2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s-ES">
                <a:solidFill>
                  <a:srgbClr val="FFFFFF"/>
                </a:solidFill>
              </a:rPr>
              <a:t>REGRESION</a:t>
            </a:r>
            <a:br>
              <a:rPr lang="es-ES">
                <a:solidFill>
                  <a:srgbClr val="FFFFFF"/>
                </a:solidFill>
              </a:rPr>
            </a:br>
            <a:r>
              <a:rPr lang="es-ES">
                <a:solidFill>
                  <a:srgbClr val="FFFFFF"/>
                </a:solidFill>
              </a:rPr>
              <a:t>LINEAL</a:t>
            </a:r>
          </a:p>
        </p:txBody>
      </p:sp>
      <p:sp>
        <p:nvSpPr>
          <p:cNvPr id="23" name="Rectangle: Rounded Corners 19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a 3">
                <a:extLst>
                  <a:ext uri="{FF2B5EF4-FFF2-40B4-BE49-F238E27FC236}">
                    <a16:creationId xmlns:a16="http://schemas.microsoft.com/office/drawing/2014/main" id="{A3C0A628-D1CD-1372-88E3-9406C4535FB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09282899"/>
                  </p:ext>
                </p:extLst>
              </p:nvPr>
            </p:nvGraphicFramePr>
            <p:xfrm>
              <a:off x="838199" y="2008279"/>
              <a:ext cx="10515601" cy="346016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45727">
                      <a:extLst>
                        <a:ext uri="{9D8B030D-6E8A-4147-A177-3AD203B41FA5}">
                          <a16:colId xmlns:a16="http://schemas.microsoft.com/office/drawing/2014/main" val="983377821"/>
                        </a:ext>
                      </a:extLst>
                    </a:gridCol>
                    <a:gridCol w="1566205">
                      <a:extLst>
                        <a:ext uri="{9D8B030D-6E8A-4147-A177-3AD203B41FA5}">
                          <a16:colId xmlns:a16="http://schemas.microsoft.com/office/drawing/2014/main" val="3610386064"/>
                        </a:ext>
                      </a:extLst>
                    </a:gridCol>
                    <a:gridCol w="1566205">
                      <a:extLst>
                        <a:ext uri="{9D8B030D-6E8A-4147-A177-3AD203B41FA5}">
                          <a16:colId xmlns:a16="http://schemas.microsoft.com/office/drawing/2014/main" val="265953523"/>
                        </a:ext>
                      </a:extLst>
                    </a:gridCol>
                    <a:gridCol w="2099918">
                      <a:extLst>
                        <a:ext uri="{9D8B030D-6E8A-4147-A177-3AD203B41FA5}">
                          <a16:colId xmlns:a16="http://schemas.microsoft.com/office/drawing/2014/main" val="3417569600"/>
                        </a:ext>
                      </a:extLst>
                    </a:gridCol>
                    <a:gridCol w="1350293">
                      <a:extLst>
                        <a:ext uri="{9D8B030D-6E8A-4147-A177-3AD203B41FA5}">
                          <a16:colId xmlns:a16="http://schemas.microsoft.com/office/drawing/2014/main" val="3316309409"/>
                        </a:ext>
                      </a:extLst>
                    </a:gridCol>
                    <a:gridCol w="2187253">
                      <a:extLst>
                        <a:ext uri="{9D8B030D-6E8A-4147-A177-3AD203B41FA5}">
                          <a16:colId xmlns:a16="http://schemas.microsoft.com/office/drawing/2014/main" val="3087704015"/>
                        </a:ext>
                      </a:extLst>
                    </a:gridCol>
                  </a:tblGrid>
                  <a:tr h="8943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700" dirty="0">
                              <a:effectLst/>
                            </a:rPr>
                            <a:t>Algoritmo</a:t>
                          </a:r>
                          <a:endParaRPr lang="es-ES" sz="17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4802" marR="1048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700">
                              <a:effectLst/>
                            </a:rPr>
                            <a:t>m grande</a:t>
                          </a:r>
                        </a:p>
                        <a:p>
                          <a:pPr algn="ctr"/>
                          <a:r>
                            <a:rPr lang="es-ES" sz="1700">
                              <a:effectLst/>
                            </a:rPr>
                            <a:t>(número de filas)</a:t>
                          </a:r>
                          <a:endParaRPr lang="es-ES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4802" marR="1048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700">
                              <a:effectLst/>
                            </a:rPr>
                            <a:t>n grande</a:t>
                          </a:r>
                        </a:p>
                        <a:p>
                          <a:pPr algn="ctr"/>
                          <a:r>
                            <a:rPr lang="es-ES" sz="1700">
                              <a:effectLst/>
                            </a:rPr>
                            <a:t>(número de columnas)</a:t>
                          </a:r>
                          <a:endParaRPr lang="es-ES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4802" marR="1048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700">
                              <a:effectLst/>
                            </a:rPr>
                            <a:t>Hiperparámetros</a:t>
                          </a:r>
                          <a:endParaRPr lang="es-ES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4802" marR="1048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700">
                              <a:effectLst/>
                            </a:rPr>
                            <a:t>Escalado requerido</a:t>
                          </a:r>
                          <a:endParaRPr lang="es-ES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4802" marR="1048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700">
                              <a:effectLst/>
                            </a:rPr>
                            <a:t>Scikit-Learn</a:t>
                          </a:r>
                          <a:endParaRPr lang="es-ES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4802" marR="104802" marT="0" marB="0" anchor="ctr"/>
                    </a:tc>
                    <a:extLst>
                      <a:ext uri="{0D108BD9-81ED-4DB2-BD59-A6C34878D82A}">
                        <a16:rowId xmlns:a16="http://schemas.microsoft.com/office/drawing/2014/main" val="4274787310"/>
                      </a:ext>
                    </a:extLst>
                  </a:tr>
                  <a:tr h="335366">
                    <a:tc>
                      <a:txBody>
                        <a:bodyPr/>
                        <a:lstStyle/>
                        <a:p>
                          <a:r>
                            <a:rPr lang="es-ES" sz="17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Descomposición de valores singulares</a:t>
                          </a:r>
                        </a:p>
                      </a:txBody>
                      <a:tcPr marL="104802" marR="1048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700" dirty="0">
                              <a:effectLst/>
                            </a:rPr>
                            <a:t>Rápido</a:t>
                          </a:r>
                          <a:endParaRPr lang="es-ES" sz="17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4802" marR="1048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700">
                              <a:effectLst/>
                            </a:rPr>
                            <a:t>Lento</a:t>
                          </a:r>
                          <a:endParaRPr lang="es-ES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4802" marR="1048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700" dirty="0">
                              <a:effectLst/>
                            </a:rPr>
                            <a:t>0</a:t>
                          </a:r>
                          <a:endParaRPr lang="es-ES" sz="17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4802" marR="1048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700">
                              <a:effectLst/>
                            </a:rPr>
                            <a:t>No</a:t>
                          </a:r>
                          <a:endParaRPr lang="es-ES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4802" marR="1048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700">
                              <a:effectLst/>
                            </a:rPr>
                            <a:t>LinearRegression</a:t>
                          </a:r>
                          <a:endParaRPr lang="es-ES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4802" marR="104802" marT="0" marB="0" anchor="ctr"/>
                    </a:tc>
                    <a:extLst>
                      <a:ext uri="{0D108BD9-81ED-4DB2-BD59-A6C34878D82A}">
                        <a16:rowId xmlns:a16="http://schemas.microsoft.com/office/drawing/2014/main" val="616738919"/>
                      </a:ext>
                    </a:extLst>
                  </a:tr>
                  <a:tr h="894309">
                    <a:tc>
                      <a:txBody>
                        <a:bodyPr/>
                        <a:lstStyle/>
                        <a:p>
                          <a:r>
                            <a:rPr lang="es-ES" sz="1700" dirty="0">
                              <a:effectLst/>
                            </a:rPr>
                            <a:t>Descenso de gradiente por lotes</a:t>
                          </a:r>
                          <a:endParaRPr lang="es-ES" sz="17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4802" marR="1048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700">
                              <a:effectLst/>
                            </a:rPr>
                            <a:t>Lento</a:t>
                          </a:r>
                          <a:endParaRPr lang="es-ES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4802" marR="1048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700">
                              <a:effectLst/>
                            </a:rPr>
                            <a:t>Rápido</a:t>
                          </a:r>
                          <a:endParaRPr lang="es-ES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4802" marR="1048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700">
                              <a:effectLst/>
                            </a:rPr>
                            <a:t>2</a:t>
                          </a:r>
                          <a:endParaRPr lang="es-ES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4802" marR="1048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700">
                              <a:effectLst/>
                            </a:rPr>
                            <a:t>Si</a:t>
                          </a:r>
                          <a:endParaRPr lang="es-ES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4802" marR="1048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700" err="1">
                              <a:effectLst/>
                            </a:rPr>
                            <a:t>SGDRegressor</a:t>
                          </a:r>
                          <a:endParaRPr lang="es-ES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4802" marR="104802" marT="0" marB="0" anchor="ctr"/>
                    </a:tc>
                    <a:extLst>
                      <a:ext uri="{0D108BD9-81ED-4DB2-BD59-A6C34878D82A}">
                        <a16:rowId xmlns:a16="http://schemas.microsoft.com/office/drawing/2014/main" val="4292795184"/>
                      </a:ext>
                    </a:extLst>
                  </a:tr>
                  <a:tr h="894309">
                    <a:tc>
                      <a:txBody>
                        <a:bodyPr/>
                        <a:lstStyle/>
                        <a:p>
                          <a:r>
                            <a:rPr lang="es-ES" sz="1700">
                              <a:effectLst/>
                            </a:rPr>
                            <a:t>Descenso de gradiente estocástico</a:t>
                          </a:r>
                          <a:endParaRPr lang="es-ES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4802" marR="1048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700">
                              <a:effectLst/>
                            </a:rPr>
                            <a:t>Rápido</a:t>
                          </a:r>
                          <a:endParaRPr lang="es-ES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4802" marR="1048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700">
                              <a:effectLst/>
                            </a:rPr>
                            <a:t>Rápido</a:t>
                          </a:r>
                          <a:endParaRPr lang="es-ES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4802" marR="1048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700">
                                    <a:effectLst/>
                                    <a:latin typeface="Cambria Math" panose="02040503050406030204" pitchFamily="18" charset="0"/>
                                  </a:rPr>
                                  <m:t>≥2</m:t>
                                </m:r>
                              </m:oMath>
                            </m:oMathPara>
                          </a14:m>
                          <a:endParaRPr lang="es-ES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4802" marR="1048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700" dirty="0">
                              <a:effectLst/>
                            </a:rPr>
                            <a:t>Si</a:t>
                          </a:r>
                          <a:endParaRPr lang="es-ES" sz="17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4802" marR="1048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700" dirty="0" err="1">
                              <a:effectLst/>
                            </a:rPr>
                            <a:t>SGDRegressor</a:t>
                          </a:r>
                          <a:endParaRPr lang="es-ES" sz="17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4802" marR="104802" marT="0" marB="0" anchor="ctr"/>
                    </a:tc>
                    <a:extLst>
                      <a:ext uri="{0D108BD9-81ED-4DB2-BD59-A6C34878D82A}">
                        <a16:rowId xmlns:a16="http://schemas.microsoft.com/office/drawing/2014/main" val="23414414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a 3">
                <a:extLst>
                  <a:ext uri="{FF2B5EF4-FFF2-40B4-BE49-F238E27FC236}">
                    <a16:creationId xmlns:a16="http://schemas.microsoft.com/office/drawing/2014/main" id="{A3C0A628-D1CD-1372-88E3-9406C4535FB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09282899"/>
                  </p:ext>
                </p:extLst>
              </p:nvPr>
            </p:nvGraphicFramePr>
            <p:xfrm>
              <a:off x="838199" y="2008279"/>
              <a:ext cx="10515601" cy="346016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45727">
                      <a:extLst>
                        <a:ext uri="{9D8B030D-6E8A-4147-A177-3AD203B41FA5}">
                          <a16:colId xmlns:a16="http://schemas.microsoft.com/office/drawing/2014/main" val="983377821"/>
                        </a:ext>
                      </a:extLst>
                    </a:gridCol>
                    <a:gridCol w="1566205">
                      <a:extLst>
                        <a:ext uri="{9D8B030D-6E8A-4147-A177-3AD203B41FA5}">
                          <a16:colId xmlns:a16="http://schemas.microsoft.com/office/drawing/2014/main" val="3610386064"/>
                        </a:ext>
                      </a:extLst>
                    </a:gridCol>
                    <a:gridCol w="1566205">
                      <a:extLst>
                        <a:ext uri="{9D8B030D-6E8A-4147-A177-3AD203B41FA5}">
                          <a16:colId xmlns:a16="http://schemas.microsoft.com/office/drawing/2014/main" val="265953523"/>
                        </a:ext>
                      </a:extLst>
                    </a:gridCol>
                    <a:gridCol w="2099918">
                      <a:extLst>
                        <a:ext uri="{9D8B030D-6E8A-4147-A177-3AD203B41FA5}">
                          <a16:colId xmlns:a16="http://schemas.microsoft.com/office/drawing/2014/main" val="3417569600"/>
                        </a:ext>
                      </a:extLst>
                    </a:gridCol>
                    <a:gridCol w="1350293">
                      <a:extLst>
                        <a:ext uri="{9D8B030D-6E8A-4147-A177-3AD203B41FA5}">
                          <a16:colId xmlns:a16="http://schemas.microsoft.com/office/drawing/2014/main" val="3316309409"/>
                        </a:ext>
                      </a:extLst>
                    </a:gridCol>
                    <a:gridCol w="2187253">
                      <a:extLst>
                        <a:ext uri="{9D8B030D-6E8A-4147-A177-3AD203B41FA5}">
                          <a16:colId xmlns:a16="http://schemas.microsoft.com/office/drawing/2014/main" val="3087704015"/>
                        </a:ext>
                      </a:extLst>
                    </a:gridCol>
                  </a:tblGrid>
                  <a:tr h="8943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700" dirty="0">
                              <a:effectLst/>
                            </a:rPr>
                            <a:t>Algoritmo</a:t>
                          </a:r>
                          <a:endParaRPr lang="es-ES" sz="17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4802" marR="1048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700">
                              <a:effectLst/>
                            </a:rPr>
                            <a:t>m grande</a:t>
                          </a:r>
                        </a:p>
                        <a:p>
                          <a:pPr algn="ctr"/>
                          <a:r>
                            <a:rPr lang="es-ES" sz="1700">
                              <a:effectLst/>
                            </a:rPr>
                            <a:t>(número de filas)</a:t>
                          </a:r>
                          <a:endParaRPr lang="es-ES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4802" marR="1048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700">
                              <a:effectLst/>
                            </a:rPr>
                            <a:t>n grande</a:t>
                          </a:r>
                        </a:p>
                        <a:p>
                          <a:pPr algn="ctr"/>
                          <a:r>
                            <a:rPr lang="es-ES" sz="1700">
                              <a:effectLst/>
                            </a:rPr>
                            <a:t>(número de columnas)</a:t>
                          </a:r>
                          <a:endParaRPr lang="es-ES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4802" marR="1048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700">
                              <a:effectLst/>
                            </a:rPr>
                            <a:t>Hiperparámetros</a:t>
                          </a:r>
                          <a:endParaRPr lang="es-ES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4802" marR="1048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700">
                              <a:effectLst/>
                            </a:rPr>
                            <a:t>Escalado requerido</a:t>
                          </a:r>
                          <a:endParaRPr lang="es-ES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4802" marR="1048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700">
                              <a:effectLst/>
                            </a:rPr>
                            <a:t>Scikit-Learn</a:t>
                          </a:r>
                          <a:endParaRPr lang="es-ES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4802" marR="104802" marT="0" marB="0" anchor="ctr"/>
                    </a:tc>
                    <a:extLst>
                      <a:ext uri="{0D108BD9-81ED-4DB2-BD59-A6C34878D82A}">
                        <a16:rowId xmlns:a16="http://schemas.microsoft.com/office/drawing/2014/main" val="4274787310"/>
                      </a:ext>
                    </a:extLst>
                  </a:tr>
                  <a:tr h="777240">
                    <a:tc>
                      <a:txBody>
                        <a:bodyPr/>
                        <a:lstStyle/>
                        <a:p>
                          <a:r>
                            <a:rPr lang="es-ES" sz="17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Descomposición de valores singulares</a:t>
                          </a:r>
                        </a:p>
                      </a:txBody>
                      <a:tcPr marL="104802" marR="1048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700" dirty="0">
                              <a:effectLst/>
                            </a:rPr>
                            <a:t>Rápido</a:t>
                          </a:r>
                          <a:endParaRPr lang="es-ES" sz="17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4802" marR="1048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700">
                              <a:effectLst/>
                            </a:rPr>
                            <a:t>Lento</a:t>
                          </a:r>
                          <a:endParaRPr lang="es-ES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4802" marR="1048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700" dirty="0">
                              <a:effectLst/>
                            </a:rPr>
                            <a:t>0</a:t>
                          </a:r>
                          <a:endParaRPr lang="es-ES" sz="17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4802" marR="1048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700">
                              <a:effectLst/>
                            </a:rPr>
                            <a:t>No</a:t>
                          </a:r>
                          <a:endParaRPr lang="es-ES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4802" marR="1048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700">
                              <a:effectLst/>
                            </a:rPr>
                            <a:t>LinearRegression</a:t>
                          </a:r>
                          <a:endParaRPr lang="es-ES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4802" marR="104802" marT="0" marB="0" anchor="ctr"/>
                    </a:tc>
                    <a:extLst>
                      <a:ext uri="{0D108BD9-81ED-4DB2-BD59-A6C34878D82A}">
                        <a16:rowId xmlns:a16="http://schemas.microsoft.com/office/drawing/2014/main" val="616738919"/>
                      </a:ext>
                    </a:extLst>
                  </a:tr>
                  <a:tr h="894309">
                    <a:tc>
                      <a:txBody>
                        <a:bodyPr/>
                        <a:lstStyle/>
                        <a:p>
                          <a:r>
                            <a:rPr lang="es-ES" sz="1700" dirty="0">
                              <a:effectLst/>
                            </a:rPr>
                            <a:t>Descenso de gradiente por lotes</a:t>
                          </a:r>
                          <a:endParaRPr lang="es-ES" sz="17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4802" marR="1048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700">
                              <a:effectLst/>
                            </a:rPr>
                            <a:t>Lento</a:t>
                          </a:r>
                          <a:endParaRPr lang="es-ES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4802" marR="1048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700">
                              <a:effectLst/>
                            </a:rPr>
                            <a:t>Rápido</a:t>
                          </a:r>
                          <a:endParaRPr lang="es-ES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4802" marR="1048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700">
                              <a:effectLst/>
                            </a:rPr>
                            <a:t>2</a:t>
                          </a:r>
                          <a:endParaRPr lang="es-ES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4802" marR="1048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700">
                              <a:effectLst/>
                            </a:rPr>
                            <a:t>Si</a:t>
                          </a:r>
                          <a:endParaRPr lang="es-ES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4802" marR="1048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700" err="1">
                              <a:effectLst/>
                            </a:rPr>
                            <a:t>SGDRegressor</a:t>
                          </a:r>
                          <a:endParaRPr lang="es-ES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4802" marR="104802" marT="0" marB="0" anchor="ctr"/>
                    </a:tc>
                    <a:extLst>
                      <a:ext uri="{0D108BD9-81ED-4DB2-BD59-A6C34878D82A}">
                        <a16:rowId xmlns:a16="http://schemas.microsoft.com/office/drawing/2014/main" val="4292795184"/>
                      </a:ext>
                    </a:extLst>
                  </a:tr>
                  <a:tr h="894309">
                    <a:tc>
                      <a:txBody>
                        <a:bodyPr/>
                        <a:lstStyle/>
                        <a:p>
                          <a:r>
                            <a:rPr lang="es-ES" sz="1700">
                              <a:effectLst/>
                            </a:rPr>
                            <a:t>Descenso de gradiente estocástico</a:t>
                          </a:r>
                          <a:endParaRPr lang="es-ES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4802" marR="1048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700">
                              <a:effectLst/>
                            </a:rPr>
                            <a:t>Rápido</a:t>
                          </a:r>
                          <a:endParaRPr lang="es-ES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4802" marR="1048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700">
                              <a:effectLst/>
                            </a:rPr>
                            <a:t>Rápido</a:t>
                          </a:r>
                          <a:endParaRPr lang="es-ES" sz="1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4802" marR="104802" marT="0" marB="0" anchor="ctr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104802" marR="104802" marT="0" marB="0" anchor="ctr">
                        <a:blipFill>
                          <a:blip r:embed="rId2"/>
                          <a:stretch>
                            <a:fillRect l="-233333" t="-285915" r="-170909" b="-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700" dirty="0">
                              <a:effectLst/>
                            </a:rPr>
                            <a:t>Si</a:t>
                          </a:r>
                          <a:endParaRPr lang="es-ES" sz="17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4802" marR="1048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700" dirty="0" err="1">
                              <a:effectLst/>
                            </a:rPr>
                            <a:t>SGDRegressor</a:t>
                          </a:r>
                          <a:endParaRPr lang="es-ES" sz="17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04802" marR="104802" marT="0" marB="0" anchor="ctr"/>
                    </a:tc>
                    <a:extLst>
                      <a:ext uri="{0D108BD9-81ED-4DB2-BD59-A6C34878D82A}">
                        <a16:rowId xmlns:a16="http://schemas.microsoft.com/office/drawing/2014/main" val="23414414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16527774-8BC3-DC3A-A3B4-6D680AAE2FBB}"/>
              </a:ext>
            </a:extLst>
          </p:cNvPr>
          <p:cNvSpPr txBox="1"/>
          <p:nvPr/>
        </p:nvSpPr>
        <p:spPr>
          <a:xfrm>
            <a:off x="1000226" y="5637679"/>
            <a:ext cx="10473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Casi no hay diferencia después del entrenamiento: todos estos algoritmos acaban con modelos muy similares.</a:t>
            </a:r>
            <a:endParaRPr lang="es-E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4546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2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66DF10-478C-C4A2-E500-A35DAFBA2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800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rgbClr val="FFFFFF"/>
                </a:solidFill>
              </a:rPr>
              <a:t>ALGORITMOS DE REGRESIÓN</a:t>
            </a:r>
          </a:p>
        </p:txBody>
      </p:sp>
      <p:sp>
        <p:nvSpPr>
          <p:cNvPr id="40" name="Rectangle: Rounded Corners 34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ED19CA87-6AAA-0AAD-0465-1EEADD62F1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978189"/>
              </p:ext>
            </p:extLst>
          </p:nvPr>
        </p:nvGraphicFramePr>
        <p:xfrm>
          <a:off x="57875" y="565686"/>
          <a:ext cx="12072395" cy="6098353"/>
        </p:xfrm>
        <a:graphic>
          <a:graphicData uri="http://schemas.openxmlformats.org/drawingml/2006/table">
            <a:tbl>
              <a:tblPr firstRow="1" bandRow="1"/>
              <a:tblGrid>
                <a:gridCol w="3064925">
                  <a:extLst>
                    <a:ext uri="{9D8B030D-6E8A-4147-A177-3AD203B41FA5}">
                      <a16:colId xmlns:a16="http://schemas.microsoft.com/office/drawing/2014/main" val="3921667237"/>
                    </a:ext>
                  </a:extLst>
                </a:gridCol>
                <a:gridCol w="6725805">
                  <a:extLst>
                    <a:ext uri="{9D8B030D-6E8A-4147-A177-3AD203B41FA5}">
                      <a16:colId xmlns:a16="http://schemas.microsoft.com/office/drawing/2014/main" val="858014446"/>
                    </a:ext>
                  </a:extLst>
                </a:gridCol>
                <a:gridCol w="2281665">
                  <a:extLst>
                    <a:ext uri="{9D8B030D-6E8A-4147-A177-3AD203B41FA5}">
                      <a16:colId xmlns:a16="http://schemas.microsoft.com/office/drawing/2014/main" val="91914903"/>
                    </a:ext>
                  </a:extLst>
                </a:gridCol>
              </a:tblGrid>
              <a:tr h="26176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u="none" strike="noStrike" dirty="0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NOMBRE</a:t>
                      </a:r>
                      <a:endParaRPr lang="es-ES" sz="1400" b="0" i="0" u="none" strike="noStrike" dirty="0">
                        <a:solidFill>
                          <a:srgbClr val="ADADAD"/>
                        </a:solidFill>
                        <a:effectLst/>
                        <a:highlight>
                          <a:srgbClr val="21212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31835" marR="31835" marT="15918" marB="15918" anchor="b">
                    <a:lnL w="9525" cap="flat" cmpd="sng" algn="ctr">
                      <a:solidFill>
                        <a:srgbClr val="40A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28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A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9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u="none" strike="noStrike" dirty="0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DESCRIPCIÓN</a:t>
                      </a:r>
                      <a:endParaRPr lang="es-ES" sz="1400" b="0" i="0" u="none" strike="noStrike" dirty="0">
                        <a:solidFill>
                          <a:srgbClr val="ADADAD"/>
                        </a:solidFill>
                        <a:effectLst/>
                        <a:highlight>
                          <a:srgbClr val="21212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31835" marR="31835" marT="15918" marB="15918" anchor="b">
                    <a:lnL w="9525" cap="flat" cmpd="sng" algn="ctr">
                      <a:solidFill>
                        <a:srgbClr val="8028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6C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28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AA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u="none" strike="noStrike" dirty="0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CLASE SCIKIT-LEARN</a:t>
                      </a:r>
                      <a:endParaRPr lang="es-ES" sz="1400" b="0" i="0" u="none" strike="noStrike" dirty="0">
                        <a:solidFill>
                          <a:srgbClr val="ADADAD"/>
                        </a:solidFill>
                        <a:effectLst/>
                        <a:highlight>
                          <a:srgbClr val="21212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31835" marR="31835" marT="15918" marB="15918" anchor="b">
                    <a:lnL w="9525" cap="flat" cmpd="sng" algn="ctr">
                      <a:solidFill>
                        <a:srgbClr val="406C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6C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6C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20936"/>
                  </a:ext>
                </a:extLst>
              </a:tr>
              <a:tr h="486235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u="none" strike="noStrike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Regresión Lineal Simple</a:t>
                      </a:r>
                      <a:endParaRPr lang="es-ES" sz="1400" b="0" i="0" u="none" strike="noStrike">
                        <a:solidFill>
                          <a:srgbClr val="ADADAD"/>
                        </a:solidFill>
                        <a:effectLst/>
                        <a:highlight>
                          <a:srgbClr val="21212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31835" marR="31835" marT="15918" marB="15918" anchor="ctr">
                    <a:lnL w="9525" cap="flat" cmpd="sng" algn="ctr">
                      <a:solidFill>
                        <a:srgbClr val="809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AA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9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0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Modelo básico que asume una relación lineal entre una variable dependiente y una independiente.</a:t>
                      </a:r>
                    </a:p>
                  </a:txBody>
                  <a:tcPr marL="31835" marR="31835" marT="15918" marB="15918" anchor="ctr">
                    <a:lnL w="9525" cap="flat" cmpd="sng" algn="ctr">
                      <a:solidFill>
                        <a:srgbClr val="30AA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AA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B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 err="1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LinearRegression</a:t>
                      </a:r>
                      <a:endParaRPr lang="es-ES" sz="1400" b="0" i="0" u="none" strike="noStrike" dirty="0">
                        <a:solidFill>
                          <a:srgbClr val="ADADAD"/>
                        </a:solidFill>
                        <a:effectLst/>
                        <a:highlight>
                          <a:srgbClr val="21212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31835" marR="31835" marT="15918" marB="15918" anchor="ctr">
                    <a:lnL w="9525" cap="flat" cmpd="sng" algn="ctr">
                      <a:solidFill>
                        <a:srgbClr val="000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45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695984"/>
                  </a:ext>
                </a:extLst>
              </a:tr>
              <a:tr h="261765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u="none" strike="noStrike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Regresión Lineal Múltiple</a:t>
                      </a:r>
                      <a:endParaRPr lang="es-ES" sz="1400" b="0" i="0" u="none" strike="noStrike">
                        <a:solidFill>
                          <a:srgbClr val="ADADAD"/>
                        </a:solidFill>
                        <a:effectLst/>
                        <a:highlight>
                          <a:srgbClr val="21212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31835" marR="31835" marT="15918" marB="15918" anchor="ctr">
                    <a:lnL w="9525" cap="flat" cmpd="sng" algn="ctr">
                      <a:solidFill>
                        <a:srgbClr val="700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B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0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1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Utiliza múltiples variables independientes para predecir la variable dependiente.</a:t>
                      </a:r>
                    </a:p>
                  </a:txBody>
                  <a:tcPr marL="31835" marR="31835" marT="15918" marB="15918" anchor="ctr">
                    <a:lnL w="9525" cap="flat" cmpd="sng" algn="ctr">
                      <a:solidFill>
                        <a:srgbClr val="E0B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45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B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D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err="1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LinearRegression</a:t>
                      </a:r>
                      <a:endParaRPr lang="es-ES" sz="1400" b="0" i="0" u="none" strike="noStrike">
                        <a:solidFill>
                          <a:srgbClr val="ADADAD"/>
                        </a:solidFill>
                        <a:effectLst/>
                        <a:highlight>
                          <a:srgbClr val="21212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31835" marR="31835" marT="15918" marB="15918" anchor="ctr">
                    <a:lnL w="9525" cap="flat" cmpd="sng" algn="ctr">
                      <a:solidFill>
                        <a:srgbClr val="7045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45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45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D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779150"/>
                  </a:ext>
                </a:extLst>
              </a:tr>
              <a:tr h="486235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u="none" strike="noStrike" dirty="0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Regresión Polinómica</a:t>
                      </a:r>
                      <a:endParaRPr lang="es-ES" sz="1400" b="0" i="0" u="none" strike="noStrike" dirty="0">
                        <a:solidFill>
                          <a:srgbClr val="ADADAD"/>
                        </a:solidFill>
                        <a:effectLst/>
                        <a:highlight>
                          <a:srgbClr val="21212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31835" marR="31835" marT="15918" marB="15918" anchor="ctr">
                    <a:lnL w="9525" cap="flat" cmpd="sng" algn="ctr">
                      <a:solidFill>
                        <a:srgbClr val="801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D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1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C2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Extiende la regresión lineal al considerar relaciones no lineales entre la variable dependiente y las independientes.</a:t>
                      </a:r>
                    </a:p>
                  </a:txBody>
                  <a:tcPr marL="31835" marR="31835" marT="15918" marB="15918" anchor="ctr">
                    <a:lnL w="9525" cap="flat" cmpd="sng" algn="ctr">
                      <a:solidFill>
                        <a:srgbClr val="90D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D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D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D6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 err="1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PolynomialFeatures</a:t>
                      </a:r>
                      <a:r>
                        <a:rPr lang="es-ES" sz="1400" b="0" i="0" u="none" strike="noStrike" dirty="0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 + </a:t>
                      </a:r>
                      <a:r>
                        <a:rPr lang="es-ES" sz="1400" b="0" i="0" u="none" strike="noStrike" dirty="0" err="1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LinearRegression</a:t>
                      </a:r>
                      <a:endParaRPr lang="es-ES" sz="1400" b="0" i="0" u="none" strike="noStrike" dirty="0">
                        <a:solidFill>
                          <a:srgbClr val="ADADAD"/>
                        </a:solidFill>
                        <a:effectLst/>
                        <a:highlight>
                          <a:srgbClr val="21212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31835" marR="31835" marT="15918" marB="15918" anchor="ctr">
                    <a:lnL w="9525" cap="flat" cmpd="sng" algn="ctr">
                      <a:solidFill>
                        <a:srgbClr val="60D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D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D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3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640750"/>
                  </a:ext>
                </a:extLst>
              </a:tr>
              <a:tr h="486235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u="none" strike="noStrike" dirty="0" err="1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Stochastic</a:t>
                      </a:r>
                      <a:r>
                        <a:rPr lang="es-ES" sz="1400" b="1" i="0" u="none" strike="noStrike" dirty="0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ES" sz="1400" b="1" i="0" u="none" strike="noStrike" dirty="0" err="1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Gradient</a:t>
                      </a:r>
                      <a:r>
                        <a:rPr lang="es-ES" sz="1400" b="1" i="0" u="none" strike="noStrike" dirty="0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ES" sz="1400" b="1" i="0" u="none" strike="noStrike" dirty="0" err="1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Descent</a:t>
                      </a:r>
                      <a:r>
                        <a:rPr lang="es-ES" sz="1400" b="1" i="0" u="none" strike="noStrike" dirty="0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 (SGD)</a:t>
                      </a:r>
                      <a:endParaRPr lang="es-ES" sz="1400" b="0" i="0" u="none" strike="noStrike" dirty="0">
                        <a:solidFill>
                          <a:srgbClr val="ADADAD"/>
                        </a:solidFill>
                        <a:effectLst/>
                        <a:highlight>
                          <a:srgbClr val="21212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31835" marR="31835" marT="15918" marB="15918" anchor="ctr">
                    <a:lnL w="9525" cap="flat" cmpd="sng" algn="ctr">
                      <a:solidFill>
                        <a:srgbClr val="801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D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C2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C2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Utiliza un enfoque iterativo para ajustar los coeficientes del modelo, eficiente para grandes conjuntos de datos y problemas de alta dimensión.</a:t>
                      </a:r>
                    </a:p>
                  </a:txBody>
                  <a:tcPr marL="31835" marR="31835" marT="15918" marB="15918" anchor="ctr">
                    <a:lnL w="9525" cap="flat" cmpd="sng" algn="ctr">
                      <a:solidFill>
                        <a:srgbClr val="90D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D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D6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D6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 err="1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SGDRegressor</a:t>
                      </a:r>
                      <a:endParaRPr lang="es-ES" sz="1400" b="0" i="0" u="none" strike="noStrike" dirty="0">
                        <a:solidFill>
                          <a:srgbClr val="ADADAD"/>
                        </a:solidFill>
                        <a:effectLst/>
                        <a:highlight>
                          <a:srgbClr val="21212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31835" marR="31835" marT="15918" marB="15918" anchor="ctr">
                    <a:lnL w="9525" cap="flat" cmpd="sng" algn="ctr">
                      <a:solidFill>
                        <a:srgbClr val="60D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DE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3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3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361901"/>
                  </a:ext>
                </a:extLst>
              </a:tr>
              <a:tr h="486235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u="none" strike="noStrike" dirty="0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Regresión Ridge</a:t>
                      </a:r>
                      <a:endParaRPr lang="es-ES" sz="1400" b="0" i="0" u="none" strike="noStrike" dirty="0">
                        <a:solidFill>
                          <a:srgbClr val="ADADAD"/>
                        </a:solidFill>
                        <a:effectLst/>
                        <a:highlight>
                          <a:srgbClr val="21212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31835" marR="31835" marT="15918" marB="15918" anchor="ctr">
                    <a:lnL w="9525" cap="flat" cmpd="sng" algn="ctr">
                      <a:solidFill>
                        <a:srgbClr val="40C2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D6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C2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E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Incluye un término de regularización para reducir la complejidad del modelo y evitar el sobreajuste.</a:t>
                      </a:r>
                    </a:p>
                  </a:txBody>
                  <a:tcPr marL="31835" marR="31835" marT="15918" marB="15918" anchor="ctr">
                    <a:lnL w="9525" cap="flat" cmpd="sng" algn="ctr">
                      <a:solidFill>
                        <a:srgbClr val="20D6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C3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D6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DD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Ridge</a:t>
                      </a:r>
                    </a:p>
                  </a:txBody>
                  <a:tcPr marL="31835" marR="31835" marT="15918" marB="15918" anchor="ctr">
                    <a:lnL w="9525" cap="flat" cmpd="sng" algn="ctr">
                      <a:solidFill>
                        <a:srgbClr val="00C3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C3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3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C3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527888"/>
                  </a:ext>
                </a:extLst>
              </a:tr>
              <a:tr h="486235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u="none" strike="noStrike" dirty="0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Lasso</a:t>
                      </a:r>
                      <a:endParaRPr lang="es-ES" sz="1400" b="0" i="0" u="none" strike="noStrike" dirty="0">
                        <a:solidFill>
                          <a:srgbClr val="ADADAD"/>
                        </a:solidFill>
                        <a:effectLst/>
                        <a:highlight>
                          <a:srgbClr val="21212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31835" marR="31835" marT="15918" marB="15918" anchor="ctr">
                    <a:lnL w="9525" cap="flat" cmpd="sng" algn="ctr">
                      <a:solidFill>
                        <a:srgbClr val="A0E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DD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E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D5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Utiliza regularización L1 que puede hacer que algunos coeficientes sean exactamente cero, facilitando la selección de características.</a:t>
                      </a:r>
                    </a:p>
                  </a:txBody>
                  <a:tcPr marL="31835" marR="31835" marT="15918" marB="15918" anchor="ctr">
                    <a:lnL w="9525" cap="flat" cmpd="sng" algn="ctr">
                      <a:solidFill>
                        <a:srgbClr val="40DD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C3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DD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E3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Lasso</a:t>
                      </a:r>
                    </a:p>
                  </a:txBody>
                  <a:tcPr marL="31835" marR="31835" marT="15918" marB="15918" anchor="ctr">
                    <a:lnL w="9525" cap="flat" cmpd="sng" algn="ctr">
                      <a:solidFill>
                        <a:srgbClr val="30C3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C3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C3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E5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588318"/>
                  </a:ext>
                </a:extLst>
              </a:tr>
              <a:tr h="486235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u="none" strike="noStrike" dirty="0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Regresión </a:t>
                      </a:r>
                      <a:r>
                        <a:rPr lang="es-ES" sz="1400" b="1" i="0" u="none" strike="noStrike" dirty="0" err="1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Elastic</a:t>
                      </a:r>
                      <a:r>
                        <a:rPr lang="es-ES" sz="1400" b="1" i="0" u="none" strike="noStrike" dirty="0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 Net</a:t>
                      </a:r>
                      <a:endParaRPr lang="es-ES" sz="1400" b="0" i="0" u="none" strike="noStrike" dirty="0">
                        <a:solidFill>
                          <a:srgbClr val="ADADAD"/>
                        </a:solidFill>
                        <a:effectLst/>
                        <a:highlight>
                          <a:srgbClr val="21212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31835" marR="31835" marT="15918" marB="15918" anchor="ctr">
                    <a:lnL w="9525" cap="flat" cmpd="sng" algn="ctr">
                      <a:solidFill>
                        <a:srgbClr val="F0D5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E3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D5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4B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Combina las propiedades de Ridge y Lasso para mejorar la predicción y la selección de características.</a:t>
                      </a:r>
                    </a:p>
                  </a:txBody>
                  <a:tcPr marL="31835" marR="31835" marT="15918" marB="15918" anchor="ctr">
                    <a:lnL w="9525" cap="flat" cmpd="sng" algn="ctr">
                      <a:solidFill>
                        <a:srgbClr val="40E3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5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E3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4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 err="1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ElasticNet</a:t>
                      </a:r>
                      <a:endParaRPr lang="es-ES" sz="1400" b="0" i="0" u="none" strike="noStrike" dirty="0">
                        <a:solidFill>
                          <a:srgbClr val="ADADAD"/>
                        </a:solidFill>
                        <a:effectLst/>
                        <a:highlight>
                          <a:srgbClr val="21212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31835" marR="31835" marT="15918" marB="15918" anchor="ctr">
                    <a:lnL w="9525" cap="flat" cmpd="sng" algn="ctr">
                      <a:solidFill>
                        <a:srgbClr val="E0E5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5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5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643311"/>
                  </a:ext>
                </a:extLst>
              </a:tr>
              <a:tr h="486235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u="none" strike="noStrike" dirty="0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Árboles de Decisión</a:t>
                      </a:r>
                      <a:endParaRPr lang="es-ES" sz="1400" b="0" i="0" u="none" strike="noStrike" dirty="0">
                        <a:solidFill>
                          <a:srgbClr val="ADADAD"/>
                        </a:solidFill>
                        <a:effectLst/>
                        <a:highlight>
                          <a:srgbClr val="21212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31835" marR="31835" marT="15918" marB="15918" anchor="ctr">
                    <a:lnL w="9525" cap="flat" cmpd="sng" algn="ctr">
                      <a:solidFill>
                        <a:srgbClr val="606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7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4B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77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Utilizan una estructura de árbol para modelar decisiones y sus posibles consecuencias, dividiendo el espacio de características en regiones.</a:t>
                      </a:r>
                    </a:p>
                  </a:txBody>
                  <a:tcPr marL="31835" marR="31835" marT="15918" marB="15918" anchor="ctr">
                    <a:lnL w="9525" cap="flat" cmpd="sng" algn="ctr">
                      <a:solidFill>
                        <a:srgbClr val="807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77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4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7B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err="1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DecisionTreeRegressor</a:t>
                      </a:r>
                      <a:endParaRPr lang="es-ES" sz="1400" b="0" i="0" u="none" strike="noStrike">
                        <a:solidFill>
                          <a:srgbClr val="ADADAD"/>
                        </a:solidFill>
                        <a:effectLst/>
                        <a:highlight>
                          <a:srgbClr val="21212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31835" marR="31835" marT="15918" marB="15918" anchor="ctr">
                    <a:lnL w="9525" cap="flat" cmpd="sng" algn="ctr">
                      <a:solidFill>
                        <a:srgbClr val="E077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77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6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98341"/>
                  </a:ext>
                </a:extLst>
              </a:tr>
              <a:tr h="486235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u="none" strike="noStrike" dirty="0" err="1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Random</a:t>
                      </a:r>
                      <a:r>
                        <a:rPr lang="es-ES" sz="1400" b="1" i="0" u="none" strike="noStrike" dirty="0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 Forest</a:t>
                      </a:r>
                      <a:endParaRPr lang="es-ES" sz="1400" b="0" i="0" u="none" strike="noStrike" dirty="0">
                        <a:solidFill>
                          <a:srgbClr val="ADADAD"/>
                        </a:solidFill>
                        <a:effectLst/>
                        <a:highlight>
                          <a:srgbClr val="21212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31835" marR="31835" marT="15918" marB="15918" anchor="ctr">
                    <a:lnL w="9525" cap="flat" cmpd="sng" algn="ctr">
                      <a:solidFill>
                        <a:srgbClr val="E077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7B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77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6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Conjunto de árboles de decisión que mejora la precisión y reduce el sobreajuste promediando las predicciones de múltiples árboles.</a:t>
                      </a:r>
                    </a:p>
                  </a:txBody>
                  <a:tcPr marL="31835" marR="31835" marT="15918" marB="15918" anchor="ctr">
                    <a:lnL w="9525" cap="flat" cmpd="sng" algn="ctr">
                      <a:solidFill>
                        <a:srgbClr val="407B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6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7B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5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 err="1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RandomForestRegressor</a:t>
                      </a:r>
                      <a:endParaRPr lang="es-ES" sz="1400" b="0" i="0" u="none" strike="noStrike" dirty="0">
                        <a:solidFill>
                          <a:srgbClr val="ADADAD"/>
                        </a:solidFill>
                        <a:effectLst/>
                        <a:highlight>
                          <a:srgbClr val="21212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31835" marR="31835" marT="15918" marB="15918" anchor="ctr">
                    <a:lnL w="9525" cap="flat" cmpd="sng" algn="ctr">
                      <a:solidFill>
                        <a:srgbClr val="906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6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6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4848"/>
                  </a:ext>
                </a:extLst>
              </a:tr>
              <a:tr h="712473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u="none" strike="noStrike" dirty="0" err="1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Support</a:t>
                      </a:r>
                      <a:r>
                        <a:rPr lang="es-ES" sz="1400" b="1" i="0" u="none" strike="noStrike" dirty="0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 Vector </a:t>
                      </a:r>
                      <a:r>
                        <a:rPr lang="es-ES" sz="1400" b="1" i="0" u="none" strike="noStrike" dirty="0" err="1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Regression</a:t>
                      </a:r>
                      <a:r>
                        <a:rPr lang="es-ES" sz="1400" b="1" i="0" u="none" strike="noStrike" dirty="0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 (SVR)</a:t>
                      </a:r>
                      <a:endParaRPr lang="es-ES" sz="1400" b="0" i="0" u="none" strike="noStrike" dirty="0">
                        <a:solidFill>
                          <a:srgbClr val="ADADAD"/>
                        </a:solidFill>
                        <a:effectLst/>
                        <a:highlight>
                          <a:srgbClr val="21212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31835" marR="31835" marT="15918" marB="15918" anchor="ctr">
                    <a:lnL w="9525" cap="flat" cmpd="sng" algn="ctr">
                      <a:solidFill>
                        <a:srgbClr val="906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5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6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4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Extensión de las máquinas de soporte vectorial para problemas de regresión, utilizando un margen dentro del cual intenta ajustar la mayoría de los puntos de datos.</a:t>
                      </a:r>
                    </a:p>
                  </a:txBody>
                  <a:tcPr marL="31835" marR="31835" marT="15918" marB="15918" anchor="ctr">
                    <a:lnL w="9525" cap="flat" cmpd="sng" algn="ctr">
                      <a:solidFill>
                        <a:srgbClr val="E05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5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72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SVR</a:t>
                      </a:r>
                    </a:p>
                  </a:txBody>
                  <a:tcPr marL="31835" marR="31835" marT="15918" marB="15918" anchor="ctr">
                    <a:lnL w="9525" cap="flat" cmpd="sng" algn="ctr">
                      <a:solidFill>
                        <a:srgbClr val="70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7D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28878"/>
                  </a:ext>
                </a:extLst>
              </a:tr>
              <a:tr h="486235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u="none" strike="noStrike" dirty="0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K-</a:t>
                      </a:r>
                      <a:r>
                        <a:rPr lang="es-ES" sz="1400" b="1" i="0" u="none" strike="noStrike" dirty="0" err="1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Nearest</a:t>
                      </a:r>
                      <a:r>
                        <a:rPr lang="es-ES" sz="1400" b="1" i="0" u="none" strike="noStrike" dirty="0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ES" sz="1400" b="1" i="0" u="none" strike="noStrike" dirty="0" err="1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Neighbors</a:t>
                      </a:r>
                      <a:r>
                        <a:rPr lang="es-ES" sz="1400" b="1" i="0" u="none" strike="noStrike" dirty="0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 (KNN) </a:t>
                      </a:r>
                      <a:r>
                        <a:rPr lang="es-ES" sz="1400" b="1" i="0" u="none" strike="noStrike" dirty="0" err="1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Regression</a:t>
                      </a:r>
                      <a:endParaRPr lang="es-ES" sz="1400" b="0" i="0" u="none" strike="noStrike" dirty="0">
                        <a:solidFill>
                          <a:srgbClr val="ADADAD"/>
                        </a:solidFill>
                        <a:effectLst/>
                        <a:highlight>
                          <a:srgbClr val="21212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31835" marR="31835" marT="15918" marB="15918" anchor="ctr">
                    <a:lnL w="9525" cap="flat" cmpd="sng" algn="ctr">
                      <a:solidFill>
                        <a:srgbClr val="804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72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4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7D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Predice el valor de una nueva muestra basándose en los valores de sus vecinos más cercanos en el espacio de características.</a:t>
                      </a:r>
                    </a:p>
                  </a:txBody>
                  <a:tcPr marL="31835" marR="31835" marT="15918" marB="15918" anchor="ctr">
                    <a:lnL w="9525" cap="flat" cmpd="sng" algn="ctr">
                      <a:solidFill>
                        <a:srgbClr val="D072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7D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72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47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 err="1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KNeighborsRegressor</a:t>
                      </a:r>
                      <a:endParaRPr lang="es-ES" sz="1400" b="0" i="0" u="none" strike="noStrike" dirty="0">
                        <a:solidFill>
                          <a:srgbClr val="ADADAD"/>
                        </a:solidFill>
                        <a:effectLst/>
                        <a:highlight>
                          <a:srgbClr val="21212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31835" marR="31835" marT="15918" marB="15918" anchor="ctr">
                    <a:lnL w="9525" cap="flat" cmpd="sng" algn="ctr">
                      <a:solidFill>
                        <a:srgbClr val="E07D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7D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7D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5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745631"/>
                  </a:ext>
                </a:extLst>
              </a:tr>
              <a:tr h="486235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1" i="0" u="none" strike="noStrike" dirty="0" err="1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Gradient</a:t>
                      </a:r>
                      <a:r>
                        <a:rPr lang="es-ES" sz="1400" b="1" i="0" u="none" strike="noStrike" dirty="0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ES" sz="1400" b="1" i="0" u="none" strike="noStrike" dirty="0" err="1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Boosting</a:t>
                      </a:r>
                      <a:r>
                        <a:rPr lang="es-ES" sz="1400" b="1" i="0" u="none" strike="noStrike" dirty="0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 Machines (GBM)</a:t>
                      </a:r>
                      <a:endParaRPr lang="es-ES" sz="1400" b="0" i="0" u="none" strike="noStrike" dirty="0">
                        <a:solidFill>
                          <a:srgbClr val="ADADAD"/>
                        </a:solidFill>
                        <a:effectLst/>
                        <a:highlight>
                          <a:srgbClr val="21212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31835" marR="31835" marT="15918" marB="15918" anchor="ctr">
                    <a:lnL w="9525" cap="flat" cmpd="sng" algn="ctr">
                      <a:solidFill>
                        <a:srgbClr val="E07D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47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7D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5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Construye modelos de regresión potentes mediante la combinación de múltiples modelos más débiles, como árboles de decisión, de manera secuencial.</a:t>
                      </a:r>
                    </a:p>
                  </a:txBody>
                  <a:tcPr marL="31835" marR="31835" marT="15918" marB="15918" anchor="ctr">
                    <a:lnL w="9525" cap="flat" cmpd="sng" algn="ctr">
                      <a:solidFill>
                        <a:srgbClr val="5047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5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47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4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i="0" u="none" strike="noStrike" dirty="0" err="1">
                          <a:solidFill>
                            <a:srgbClr val="ADADAD"/>
                          </a:solidFill>
                          <a:effectLst/>
                          <a:highlight>
                            <a:srgbClr val="212121"/>
                          </a:highlight>
                          <a:latin typeface="Arial" panose="020B0604020202020204" pitchFamily="34" charset="0"/>
                        </a:rPr>
                        <a:t>GradientBoostingRegressor</a:t>
                      </a:r>
                      <a:endParaRPr lang="es-ES" sz="1400" b="0" i="0" u="none" strike="noStrike" dirty="0">
                        <a:solidFill>
                          <a:srgbClr val="ADADAD"/>
                        </a:solidFill>
                        <a:effectLst/>
                        <a:highlight>
                          <a:srgbClr val="21212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31835" marR="31835" marT="15918" marB="15918" anchor="ctr">
                    <a:lnL w="9525" cap="flat" cmpd="sng" algn="ctr">
                      <a:solidFill>
                        <a:srgbClr val="605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5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5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7B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1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15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896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227" y="4189983"/>
            <a:ext cx="4304030" cy="2493645"/>
          </a:xfrm>
          <a:custGeom>
            <a:avLst/>
            <a:gdLst/>
            <a:ahLst/>
            <a:cxnLst/>
            <a:rect l="l" t="t" r="r" b="b"/>
            <a:pathLst>
              <a:path w="4304030" h="2493645">
                <a:moveTo>
                  <a:pt x="0" y="415544"/>
                </a:moveTo>
                <a:lnTo>
                  <a:pt x="2795" y="367084"/>
                </a:lnTo>
                <a:lnTo>
                  <a:pt x="10975" y="320266"/>
                </a:lnTo>
                <a:lnTo>
                  <a:pt x="24226" y="275401"/>
                </a:lnTo>
                <a:lnTo>
                  <a:pt x="42238" y="232802"/>
                </a:lnTo>
                <a:lnTo>
                  <a:pt x="64697" y="192780"/>
                </a:lnTo>
                <a:lnTo>
                  <a:pt x="91293" y="155646"/>
                </a:lnTo>
                <a:lnTo>
                  <a:pt x="121713" y="121713"/>
                </a:lnTo>
                <a:lnTo>
                  <a:pt x="155646" y="91293"/>
                </a:lnTo>
                <a:lnTo>
                  <a:pt x="192780" y="64697"/>
                </a:lnTo>
                <a:lnTo>
                  <a:pt x="232802" y="42238"/>
                </a:lnTo>
                <a:lnTo>
                  <a:pt x="275401" y="24226"/>
                </a:lnTo>
                <a:lnTo>
                  <a:pt x="320266" y="10975"/>
                </a:lnTo>
                <a:lnTo>
                  <a:pt x="367084" y="2795"/>
                </a:lnTo>
                <a:lnTo>
                  <a:pt x="415544" y="0"/>
                </a:lnTo>
                <a:lnTo>
                  <a:pt x="3888232" y="0"/>
                </a:lnTo>
                <a:lnTo>
                  <a:pt x="3936691" y="2795"/>
                </a:lnTo>
                <a:lnTo>
                  <a:pt x="3983509" y="10975"/>
                </a:lnTo>
                <a:lnTo>
                  <a:pt x="4028374" y="24226"/>
                </a:lnTo>
                <a:lnTo>
                  <a:pt x="4070973" y="42238"/>
                </a:lnTo>
                <a:lnTo>
                  <a:pt x="4110995" y="64697"/>
                </a:lnTo>
                <a:lnTo>
                  <a:pt x="4148129" y="91293"/>
                </a:lnTo>
                <a:lnTo>
                  <a:pt x="4182062" y="121713"/>
                </a:lnTo>
                <a:lnTo>
                  <a:pt x="4212482" y="155646"/>
                </a:lnTo>
                <a:lnTo>
                  <a:pt x="4239078" y="192780"/>
                </a:lnTo>
                <a:lnTo>
                  <a:pt x="4261537" y="232802"/>
                </a:lnTo>
                <a:lnTo>
                  <a:pt x="4279549" y="275401"/>
                </a:lnTo>
                <a:lnTo>
                  <a:pt x="4292800" y="320266"/>
                </a:lnTo>
                <a:lnTo>
                  <a:pt x="4300980" y="367084"/>
                </a:lnTo>
                <a:lnTo>
                  <a:pt x="4303776" y="415544"/>
                </a:lnTo>
                <a:lnTo>
                  <a:pt x="4303776" y="2077707"/>
                </a:lnTo>
                <a:lnTo>
                  <a:pt x="4300980" y="2126169"/>
                </a:lnTo>
                <a:lnTo>
                  <a:pt x="4292800" y="2172989"/>
                </a:lnTo>
                <a:lnTo>
                  <a:pt x="4279549" y="2217855"/>
                </a:lnTo>
                <a:lnTo>
                  <a:pt x="4261537" y="2260456"/>
                </a:lnTo>
                <a:lnTo>
                  <a:pt x="4239078" y="2300480"/>
                </a:lnTo>
                <a:lnTo>
                  <a:pt x="4212482" y="2337615"/>
                </a:lnTo>
                <a:lnTo>
                  <a:pt x="4182062" y="2371548"/>
                </a:lnTo>
                <a:lnTo>
                  <a:pt x="4148129" y="2401969"/>
                </a:lnTo>
                <a:lnTo>
                  <a:pt x="4110995" y="2428565"/>
                </a:lnTo>
                <a:lnTo>
                  <a:pt x="4070973" y="2451025"/>
                </a:lnTo>
                <a:lnTo>
                  <a:pt x="4028374" y="2469037"/>
                </a:lnTo>
                <a:lnTo>
                  <a:pt x="3983509" y="2482288"/>
                </a:lnTo>
                <a:lnTo>
                  <a:pt x="3936691" y="2490468"/>
                </a:lnTo>
                <a:lnTo>
                  <a:pt x="3888232" y="2493264"/>
                </a:lnTo>
                <a:lnTo>
                  <a:pt x="415544" y="2493264"/>
                </a:lnTo>
                <a:lnTo>
                  <a:pt x="367084" y="2490468"/>
                </a:lnTo>
                <a:lnTo>
                  <a:pt x="320266" y="2482288"/>
                </a:lnTo>
                <a:lnTo>
                  <a:pt x="275401" y="2469037"/>
                </a:lnTo>
                <a:lnTo>
                  <a:pt x="232802" y="2451025"/>
                </a:lnTo>
                <a:lnTo>
                  <a:pt x="192780" y="2428565"/>
                </a:lnTo>
                <a:lnTo>
                  <a:pt x="155646" y="2401969"/>
                </a:lnTo>
                <a:lnTo>
                  <a:pt x="121713" y="2371548"/>
                </a:lnTo>
                <a:lnTo>
                  <a:pt x="91293" y="2337615"/>
                </a:lnTo>
                <a:lnTo>
                  <a:pt x="64697" y="2300480"/>
                </a:lnTo>
                <a:lnTo>
                  <a:pt x="42238" y="2260456"/>
                </a:lnTo>
                <a:lnTo>
                  <a:pt x="24226" y="2217855"/>
                </a:lnTo>
                <a:lnTo>
                  <a:pt x="10975" y="2172989"/>
                </a:lnTo>
                <a:lnTo>
                  <a:pt x="2795" y="2126169"/>
                </a:lnTo>
                <a:lnTo>
                  <a:pt x="0" y="2077707"/>
                </a:lnTo>
                <a:lnTo>
                  <a:pt x="0" y="415544"/>
                </a:lnTo>
                <a:close/>
              </a:path>
            </a:pathLst>
          </a:custGeom>
          <a:ln w="12191">
            <a:solidFill>
              <a:srgbClr val="085091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 idx="4294967295"/>
          </p:nvPr>
        </p:nvSpPr>
        <p:spPr>
          <a:xfrm>
            <a:off x="619889" y="202312"/>
            <a:ext cx="5933312" cy="620939"/>
          </a:xfrm>
          <a:prstGeom prst="rect">
            <a:avLst/>
          </a:prstGeom>
        </p:spPr>
        <p:txBody>
          <a:bodyPr vert="horz" wrap="square" lIns="0" tIns="127254" rIns="0" bIns="0" rtlCol="0">
            <a:spAutoFit/>
          </a:bodyPr>
          <a:lstStyle/>
          <a:p>
            <a:pPr marL="483234">
              <a:lnSpc>
                <a:spcPct val="100000"/>
              </a:lnSpc>
              <a:spcBef>
                <a:spcPts val="95"/>
              </a:spcBef>
            </a:pPr>
            <a:r>
              <a:rPr lang="es-ES" dirty="0"/>
              <a:t>EVALUACIÓN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66066" y="961982"/>
            <a:ext cx="91585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lang="es-ES" sz="1800" b="1" dirty="0">
                <a:latin typeface="Carlito"/>
                <a:cs typeface="Carlito"/>
              </a:rPr>
              <a:t>En el caso de la regresión </a:t>
            </a:r>
            <a:r>
              <a:rPr lang="es-ES" sz="1800" dirty="0">
                <a:latin typeface="Carlito"/>
                <a:cs typeface="Carlito"/>
              </a:rPr>
              <a:t>vamos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lang="es-ES" spc="-35" dirty="0">
                <a:latin typeface="Carlito"/>
                <a:cs typeface="Carlito"/>
              </a:rPr>
              <a:t>a </a:t>
            </a:r>
            <a:r>
              <a:rPr sz="1800" dirty="0" err="1">
                <a:latin typeface="Carlito"/>
                <a:cs typeface="Carlito"/>
              </a:rPr>
              <a:t>predecir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b="1" dirty="0" err="1">
                <a:latin typeface="Carlito"/>
                <a:cs typeface="Carlito"/>
              </a:rPr>
              <a:t>valores</a:t>
            </a:r>
            <a:r>
              <a:rPr sz="1800" b="1" spc="-8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n</a:t>
            </a:r>
            <a:r>
              <a:rPr lang="es-ES" b="1" dirty="0">
                <a:latin typeface="Carlito"/>
                <a:cs typeface="Carlito"/>
              </a:rPr>
              <a:t>o</a:t>
            </a:r>
            <a:r>
              <a:rPr lang="es-ES" sz="1800" b="1" dirty="0">
                <a:latin typeface="Carlito"/>
                <a:cs typeface="Carlito"/>
              </a:rPr>
              <a:t> </a:t>
            </a:r>
            <a:r>
              <a:rPr lang="es-ES" sz="1800" b="1" dirty="0" err="1">
                <a:latin typeface="Carlito"/>
                <a:cs typeface="Carlito"/>
              </a:rPr>
              <a:t>nu</a:t>
            </a:r>
            <a:r>
              <a:rPr sz="1800" b="1" dirty="0" err="1">
                <a:latin typeface="Carlito"/>
                <a:cs typeface="Carlito"/>
              </a:rPr>
              <a:t>méricos</a:t>
            </a:r>
            <a:r>
              <a:rPr sz="1800" b="1" spc="-65" dirty="0">
                <a:latin typeface="Carlito"/>
                <a:cs typeface="Carlito"/>
              </a:rPr>
              <a:t> </a:t>
            </a:r>
            <a:r>
              <a:rPr lang="es-ES" b="1" spc="-65" dirty="0">
                <a:latin typeface="Carlito"/>
                <a:cs typeface="Carlito"/>
              </a:rPr>
              <a:t>continuos, en vez de categorías</a:t>
            </a:r>
            <a:r>
              <a:rPr sz="1800" spc="-10" dirty="0">
                <a:latin typeface="Carlito"/>
                <a:cs typeface="Carlito"/>
              </a:rPr>
              <a:t>.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59" y="1549908"/>
            <a:ext cx="4304030" cy="2799715"/>
          </a:xfrm>
          <a:custGeom>
            <a:avLst/>
            <a:gdLst/>
            <a:ahLst/>
            <a:cxnLst/>
            <a:rect l="l" t="t" r="r" b="b"/>
            <a:pathLst>
              <a:path w="4304030" h="2799715">
                <a:moveTo>
                  <a:pt x="0" y="466597"/>
                </a:moveTo>
                <a:lnTo>
                  <a:pt x="2408" y="418893"/>
                </a:lnTo>
                <a:lnTo>
                  <a:pt x="9479" y="372565"/>
                </a:lnTo>
                <a:lnTo>
                  <a:pt x="20977" y="327850"/>
                </a:lnTo>
                <a:lnTo>
                  <a:pt x="36667" y="284982"/>
                </a:lnTo>
                <a:lnTo>
                  <a:pt x="56316" y="244194"/>
                </a:lnTo>
                <a:lnTo>
                  <a:pt x="79688" y="205723"/>
                </a:lnTo>
                <a:lnTo>
                  <a:pt x="106549" y="169803"/>
                </a:lnTo>
                <a:lnTo>
                  <a:pt x="136664" y="136667"/>
                </a:lnTo>
                <a:lnTo>
                  <a:pt x="169800" y="106552"/>
                </a:lnTo>
                <a:lnTo>
                  <a:pt x="205721" y="79690"/>
                </a:lnTo>
                <a:lnTo>
                  <a:pt x="244193" y="56318"/>
                </a:lnTo>
                <a:lnTo>
                  <a:pt x="284982" y="36669"/>
                </a:lnTo>
                <a:lnTo>
                  <a:pt x="327852" y="20978"/>
                </a:lnTo>
                <a:lnTo>
                  <a:pt x="372570" y="9480"/>
                </a:lnTo>
                <a:lnTo>
                  <a:pt x="418901" y="2409"/>
                </a:lnTo>
                <a:lnTo>
                  <a:pt x="466610" y="0"/>
                </a:lnTo>
                <a:lnTo>
                  <a:pt x="3837178" y="0"/>
                </a:lnTo>
                <a:lnTo>
                  <a:pt x="3884882" y="2409"/>
                </a:lnTo>
                <a:lnTo>
                  <a:pt x="3931210" y="9480"/>
                </a:lnTo>
                <a:lnTo>
                  <a:pt x="3975925" y="20978"/>
                </a:lnTo>
                <a:lnTo>
                  <a:pt x="4018793" y="36669"/>
                </a:lnTo>
                <a:lnTo>
                  <a:pt x="4059581" y="56318"/>
                </a:lnTo>
                <a:lnTo>
                  <a:pt x="4098052" y="79690"/>
                </a:lnTo>
                <a:lnTo>
                  <a:pt x="4133972" y="106552"/>
                </a:lnTo>
                <a:lnTo>
                  <a:pt x="4167108" y="136667"/>
                </a:lnTo>
                <a:lnTo>
                  <a:pt x="4197223" y="169803"/>
                </a:lnTo>
                <a:lnTo>
                  <a:pt x="4224085" y="205723"/>
                </a:lnTo>
                <a:lnTo>
                  <a:pt x="4247457" y="244194"/>
                </a:lnTo>
                <a:lnTo>
                  <a:pt x="4267106" y="284982"/>
                </a:lnTo>
                <a:lnTo>
                  <a:pt x="4282797" y="327850"/>
                </a:lnTo>
                <a:lnTo>
                  <a:pt x="4294295" y="372565"/>
                </a:lnTo>
                <a:lnTo>
                  <a:pt x="4301366" y="418893"/>
                </a:lnTo>
                <a:lnTo>
                  <a:pt x="4303776" y="466597"/>
                </a:lnTo>
                <a:lnTo>
                  <a:pt x="4303776" y="2332990"/>
                </a:lnTo>
                <a:lnTo>
                  <a:pt x="4301366" y="2380694"/>
                </a:lnTo>
                <a:lnTo>
                  <a:pt x="4294295" y="2427022"/>
                </a:lnTo>
                <a:lnTo>
                  <a:pt x="4282797" y="2471737"/>
                </a:lnTo>
                <a:lnTo>
                  <a:pt x="4267106" y="2514605"/>
                </a:lnTo>
                <a:lnTo>
                  <a:pt x="4247457" y="2555393"/>
                </a:lnTo>
                <a:lnTo>
                  <a:pt x="4224085" y="2593864"/>
                </a:lnTo>
                <a:lnTo>
                  <a:pt x="4197223" y="2629784"/>
                </a:lnTo>
                <a:lnTo>
                  <a:pt x="4167108" y="2662920"/>
                </a:lnTo>
                <a:lnTo>
                  <a:pt x="4133972" y="2693035"/>
                </a:lnTo>
                <a:lnTo>
                  <a:pt x="4098052" y="2719897"/>
                </a:lnTo>
                <a:lnTo>
                  <a:pt x="4059581" y="2743269"/>
                </a:lnTo>
                <a:lnTo>
                  <a:pt x="4018793" y="2762918"/>
                </a:lnTo>
                <a:lnTo>
                  <a:pt x="3975925" y="2778609"/>
                </a:lnTo>
                <a:lnTo>
                  <a:pt x="3931210" y="2790107"/>
                </a:lnTo>
                <a:lnTo>
                  <a:pt x="3884882" y="2797178"/>
                </a:lnTo>
                <a:lnTo>
                  <a:pt x="3837178" y="2799587"/>
                </a:lnTo>
                <a:lnTo>
                  <a:pt x="466610" y="2799587"/>
                </a:lnTo>
                <a:lnTo>
                  <a:pt x="418901" y="2797178"/>
                </a:lnTo>
                <a:lnTo>
                  <a:pt x="372570" y="2790107"/>
                </a:lnTo>
                <a:lnTo>
                  <a:pt x="327852" y="2778609"/>
                </a:lnTo>
                <a:lnTo>
                  <a:pt x="284982" y="2762918"/>
                </a:lnTo>
                <a:lnTo>
                  <a:pt x="244193" y="2743269"/>
                </a:lnTo>
                <a:lnTo>
                  <a:pt x="205721" y="2719897"/>
                </a:lnTo>
                <a:lnTo>
                  <a:pt x="169800" y="2693035"/>
                </a:lnTo>
                <a:lnTo>
                  <a:pt x="136664" y="2662920"/>
                </a:lnTo>
                <a:lnTo>
                  <a:pt x="106549" y="2629784"/>
                </a:lnTo>
                <a:lnTo>
                  <a:pt x="79688" y="2593864"/>
                </a:lnTo>
                <a:lnTo>
                  <a:pt x="56316" y="2555393"/>
                </a:lnTo>
                <a:lnTo>
                  <a:pt x="36667" y="2514605"/>
                </a:lnTo>
                <a:lnTo>
                  <a:pt x="20977" y="2471737"/>
                </a:lnTo>
                <a:lnTo>
                  <a:pt x="9479" y="2427022"/>
                </a:lnTo>
                <a:lnTo>
                  <a:pt x="2408" y="2380694"/>
                </a:lnTo>
                <a:lnTo>
                  <a:pt x="0" y="2332990"/>
                </a:lnTo>
                <a:lnTo>
                  <a:pt x="0" y="466597"/>
                </a:lnTo>
                <a:close/>
              </a:path>
            </a:pathLst>
          </a:custGeom>
          <a:ln w="12192">
            <a:solidFill>
              <a:srgbClr val="085091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37336" y="1648409"/>
            <a:ext cx="280416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Error</a:t>
            </a:r>
            <a:r>
              <a:rPr sz="1800" b="1" spc="-65" dirty="0">
                <a:latin typeface="Carlito"/>
                <a:cs typeface="Carlito"/>
              </a:rPr>
              <a:t> </a:t>
            </a:r>
            <a:r>
              <a:rPr lang="es-ES" b="1" spc="-10" dirty="0">
                <a:latin typeface="Carlito"/>
                <a:cs typeface="Carlito"/>
              </a:rPr>
              <a:t>a</a:t>
            </a:r>
            <a:r>
              <a:rPr sz="1800" b="1" spc="-10" dirty="0" err="1">
                <a:latin typeface="Carlito"/>
                <a:cs typeface="Carlito"/>
              </a:rPr>
              <a:t>bsoluto</a:t>
            </a:r>
            <a:r>
              <a:rPr lang="es-ES" sz="1800" b="1" spc="-10" dirty="0">
                <a:latin typeface="Carlito"/>
                <a:cs typeface="Carlito"/>
              </a:rPr>
              <a:t> medio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rlito"/>
                <a:cs typeface="Carlito"/>
              </a:rPr>
              <a:t>(Mean</a:t>
            </a:r>
            <a:r>
              <a:rPr sz="1800" b="1" spc="-3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Absolute</a:t>
            </a:r>
            <a:r>
              <a:rPr sz="1800" b="1" spc="-3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Error</a:t>
            </a:r>
            <a:r>
              <a:rPr sz="1800" b="1" spc="-5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=</a:t>
            </a:r>
            <a:r>
              <a:rPr sz="1800" b="1" spc="-30" dirty="0">
                <a:latin typeface="Carlito"/>
                <a:cs typeface="Carlito"/>
              </a:rPr>
              <a:t> </a:t>
            </a:r>
            <a:r>
              <a:rPr sz="1800" b="1" spc="-20" dirty="0">
                <a:latin typeface="Carlito"/>
                <a:cs typeface="Carlito"/>
              </a:rPr>
              <a:t>MAE)</a:t>
            </a:r>
            <a:endParaRPr sz="1800" dirty="0">
              <a:latin typeface="Carlito"/>
              <a:cs typeface="Carlito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0536" y="2299716"/>
            <a:ext cx="2590800" cy="812291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455777" y="3045333"/>
            <a:ext cx="38982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latin typeface="Carlito"/>
                <a:cs typeface="Carlito"/>
              </a:rPr>
              <a:t>Sencillo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entender</a:t>
            </a:r>
            <a:endParaRPr sz="1800" dirty="0">
              <a:latin typeface="Carlito"/>
              <a:cs typeface="Carlito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latin typeface="Carlito"/>
                <a:cs typeface="Carlito"/>
              </a:rPr>
              <a:t>Tiene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un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orden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magnitud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cercano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50" dirty="0">
                <a:latin typeface="Carlito"/>
                <a:cs typeface="Carlito"/>
              </a:rPr>
              <a:t>a</a:t>
            </a:r>
            <a:endParaRPr sz="1800" dirty="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los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valores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de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y.</a:t>
            </a:r>
            <a:endParaRPr sz="1800" dirty="0">
              <a:latin typeface="Carlito"/>
              <a:cs typeface="Carlito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b="1" dirty="0">
                <a:latin typeface="Carlito"/>
                <a:cs typeface="Carlito"/>
              </a:rPr>
              <a:t>No</a:t>
            </a:r>
            <a:r>
              <a:rPr sz="1800" b="1" spc="-3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penaliza</a:t>
            </a:r>
            <a:r>
              <a:rPr sz="1800" b="1" spc="-5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los</a:t>
            </a:r>
            <a:r>
              <a:rPr sz="1800" b="1" spc="-5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errores</a:t>
            </a:r>
            <a:r>
              <a:rPr sz="1800" b="1" spc="-50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graves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61546" y="4482084"/>
            <a:ext cx="4304030" cy="2005964"/>
          </a:xfrm>
          <a:custGeom>
            <a:avLst/>
            <a:gdLst/>
            <a:ahLst/>
            <a:cxnLst/>
            <a:rect l="l" t="t" r="r" b="b"/>
            <a:pathLst>
              <a:path w="4304030" h="2005964">
                <a:moveTo>
                  <a:pt x="0" y="334264"/>
                </a:moveTo>
                <a:lnTo>
                  <a:pt x="3624" y="284857"/>
                </a:lnTo>
                <a:lnTo>
                  <a:pt x="14152" y="237706"/>
                </a:lnTo>
                <a:lnTo>
                  <a:pt x="31067" y="193325"/>
                </a:lnTo>
                <a:lnTo>
                  <a:pt x="53853" y="152232"/>
                </a:lnTo>
                <a:lnTo>
                  <a:pt x="81991" y="114942"/>
                </a:lnTo>
                <a:lnTo>
                  <a:pt x="114965" y="81972"/>
                </a:lnTo>
                <a:lnTo>
                  <a:pt x="152257" y="53839"/>
                </a:lnTo>
                <a:lnTo>
                  <a:pt x="193352" y="31059"/>
                </a:lnTo>
                <a:lnTo>
                  <a:pt x="237731" y="14148"/>
                </a:lnTo>
                <a:lnTo>
                  <a:pt x="284878" y="3623"/>
                </a:lnTo>
                <a:lnTo>
                  <a:pt x="334276" y="0"/>
                </a:lnTo>
                <a:lnTo>
                  <a:pt x="3969512" y="0"/>
                </a:lnTo>
                <a:lnTo>
                  <a:pt x="4018918" y="3623"/>
                </a:lnTo>
                <a:lnTo>
                  <a:pt x="4066069" y="14148"/>
                </a:lnTo>
                <a:lnTo>
                  <a:pt x="4110450" y="31059"/>
                </a:lnTo>
                <a:lnTo>
                  <a:pt x="4151543" y="53839"/>
                </a:lnTo>
                <a:lnTo>
                  <a:pt x="4188833" y="81972"/>
                </a:lnTo>
                <a:lnTo>
                  <a:pt x="4221803" y="114942"/>
                </a:lnTo>
                <a:lnTo>
                  <a:pt x="4249936" y="152232"/>
                </a:lnTo>
                <a:lnTo>
                  <a:pt x="4272716" y="193325"/>
                </a:lnTo>
                <a:lnTo>
                  <a:pt x="4289627" y="237706"/>
                </a:lnTo>
                <a:lnTo>
                  <a:pt x="4300152" y="284857"/>
                </a:lnTo>
                <a:lnTo>
                  <a:pt x="4303776" y="334264"/>
                </a:lnTo>
                <a:lnTo>
                  <a:pt x="4303776" y="1671307"/>
                </a:lnTo>
                <a:lnTo>
                  <a:pt x="4300152" y="1720705"/>
                </a:lnTo>
                <a:lnTo>
                  <a:pt x="4289627" y="1767852"/>
                </a:lnTo>
                <a:lnTo>
                  <a:pt x="4272716" y="1812231"/>
                </a:lnTo>
                <a:lnTo>
                  <a:pt x="4249936" y="1853326"/>
                </a:lnTo>
                <a:lnTo>
                  <a:pt x="4221803" y="1890618"/>
                </a:lnTo>
                <a:lnTo>
                  <a:pt x="4188833" y="1923592"/>
                </a:lnTo>
                <a:lnTo>
                  <a:pt x="4151543" y="1951730"/>
                </a:lnTo>
                <a:lnTo>
                  <a:pt x="4110450" y="1974516"/>
                </a:lnTo>
                <a:lnTo>
                  <a:pt x="4066069" y="1991431"/>
                </a:lnTo>
                <a:lnTo>
                  <a:pt x="4018918" y="2001959"/>
                </a:lnTo>
                <a:lnTo>
                  <a:pt x="3969512" y="2005584"/>
                </a:lnTo>
                <a:lnTo>
                  <a:pt x="334276" y="2005584"/>
                </a:lnTo>
                <a:lnTo>
                  <a:pt x="284878" y="2001959"/>
                </a:lnTo>
                <a:lnTo>
                  <a:pt x="237731" y="1991431"/>
                </a:lnTo>
                <a:lnTo>
                  <a:pt x="193352" y="1974516"/>
                </a:lnTo>
                <a:lnTo>
                  <a:pt x="152257" y="1951730"/>
                </a:lnTo>
                <a:lnTo>
                  <a:pt x="114965" y="1923592"/>
                </a:lnTo>
                <a:lnTo>
                  <a:pt x="81991" y="1890618"/>
                </a:lnTo>
                <a:lnTo>
                  <a:pt x="53853" y="1853326"/>
                </a:lnTo>
                <a:lnTo>
                  <a:pt x="31067" y="1812231"/>
                </a:lnTo>
                <a:lnTo>
                  <a:pt x="14152" y="1767852"/>
                </a:lnTo>
                <a:lnTo>
                  <a:pt x="3624" y="1720705"/>
                </a:lnTo>
                <a:lnTo>
                  <a:pt x="0" y="1671307"/>
                </a:lnTo>
                <a:lnTo>
                  <a:pt x="0" y="334264"/>
                </a:lnTo>
                <a:close/>
              </a:path>
            </a:pathLst>
          </a:custGeom>
          <a:ln w="12192">
            <a:solidFill>
              <a:srgbClr val="085091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717831" y="4590669"/>
            <a:ext cx="25920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Error</a:t>
            </a:r>
            <a:r>
              <a:rPr sz="1800" b="1" spc="-15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cuadrático</a:t>
            </a:r>
            <a:r>
              <a:rPr sz="1800" b="1" spc="-50" dirty="0">
                <a:latin typeface="Carlito"/>
                <a:cs typeface="Carlito"/>
              </a:rPr>
              <a:t> </a:t>
            </a:r>
            <a:r>
              <a:rPr sz="1800" b="1" spc="-20" dirty="0">
                <a:latin typeface="Carlito"/>
                <a:cs typeface="Carlito"/>
              </a:rPr>
              <a:t>medio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latin typeface="Carlito"/>
                <a:cs typeface="Carlito"/>
              </a:rPr>
              <a:t>(Mean</a:t>
            </a:r>
            <a:r>
              <a:rPr sz="1800" b="1" spc="-3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Square</a:t>
            </a:r>
            <a:r>
              <a:rPr sz="1800" b="1" spc="-4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Error</a:t>
            </a:r>
            <a:r>
              <a:rPr sz="1800" b="1" spc="-2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=</a:t>
            </a:r>
            <a:r>
              <a:rPr sz="1800" b="1" spc="-25" dirty="0">
                <a:latin typeface="Carlito"/>
                <a:cs typeface="Carlito"/>
              </a:rPr>
              <a:t> </a:t>
            </a:r>
            <a:r>
              <a:rPr sz="1800" b="1" spc="-20" dirty="0">
                <a:latin typeface="Carlito"/>
                <a:cs typeface="Carlito"/>
              </a:rPr>
              <a:t>MSE)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50" name="object 5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4903" y="5145023"/>
            <a:ext cx="2417064" cy="762000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968023" y="5748934"/>
            <a:ext cx="343407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latin typeface="Carlito"/>
                <a:cs typeface="Carlito"/>
              </a:rPr>
              <a:t>Los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errores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graves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tienen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una</a:t>
            </a:r>
            <a:endParaRPr sz="18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1800" b="1" spc="-10" dirty="0">
                <a:latin typeface="Carlito"/>
                <a:cs typeface="Carlito"/>
              </a:rPr>
              <a:t>penalización</a:t>
            </a:r>
            <a:r>
              <a:rPr sz="1800" b="1" spc="-7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mayor</a:t>
            </a:r>
            <a:r>
              <a:rPr sz="1800" b="1" spc="-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que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con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MAE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684263" y="4297425"/>
            <a:ext cx="3219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0830">
              <a:lnSpc>
                <a:spcPct val="100000"/>
              </a:lnSpc>
              <a:spcBef>
                <a:spcPts val="100"/>
              </a:spcBef>
            </a:pPr>
            <a:r>
              <a:rPr sz="1800" b="1" dirty="0" err="1">
                <a:latin typeface="Carlito"/>
                <a:cs typeface="Carlito"/>
              </a:rPr>
              <a:t>Raíz</a:t>
            </a:r>
            <a:r>
              <a:rPr sz="1800" b="1" spc="-45" dirty="0">
                <a:latin typeface="Carlito"/>
                <a:cs typeface="Carlito"/>
              </a:rPr>
              <a:t> </a:t>
            </a:r>
            <a:r>
              <a:rPr lang="es-ES" b="1" spc="-45" dirty="0">
                <a:latin typeface="Carlito"/>
                <a:cs typeface="Carlito"/>
              </a:rPr>
              <a:t>del e</a:t>
            </a:r>
            <a:r>
              <a:rPr sz="1800" b="1" dirty="0" err="1">
                <a:latin typeface="Carlito"/>
                <a:cs typeface="Carlito"/>
              </a:rPr>
              <a:t>rror</a:t>
            </a:r>
            <a:r>
              <a:rPr sz="1800" b="1" spc="-5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cuadrático</a:t>
            </a:r>
            <a:r>
              <a:rPr sz="1800" b="1" spc="-50" dirty="0">
                <a:latin typeface="Carlito"/>
                <a:cs typeface="Carlito"/>
              </a:rPr>
              <a:t> </a:t>
            </a:r>
            <a:r>
              <a:rPr sz="1800" b="1" spc="-20" dirty="0">
                <a:latin typeface="Carlito"/>
                <a:cs typeface="Carlito"/>
              </a:rPr>
              <a:t>medio </a:t>
            </a:r>
            <a:r>
              <a:rPr sz="1800" b="1" dirty="0">
                <a:latin typeface="Carlito"/>
                <a:cs typeface="Carlito"/>
              </a:rPr>
              <a:t>(Root</a:t>
            </a:r>
            <a:r>
              <a:rPr sz="1800" b="1" spc="-4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Mean</a:t>
            </a:r>
            <a:r>
              <a:rPr sz="1800" b="1" spc="-3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Square</a:t>
            </a:r>
            <a:r>
              <a:rPr sz="1800" b="1" spc="-5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Error</a:t>
            </a:r>
            <a:r>
              <a:rPr sz="1800" b="1" spc="-3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=</a:t>
            </a:r>
            <a:r>
              <a:rPr sz="1800" b="1" spc="-25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RMSE)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249288" y="5455615"/>
            <a:ext cx="39471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5372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latin typeface="Carlito"/>
                <a:cs typeface="Carlito"/>
              </a:rPr>
              <a:t>Los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errores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graves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tienen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una </a:t>
            </a:r>
            <a:r>
              <a:rPr sz="1800" spc="-10" dirty="0">
                <a:latin typeface="Carlito"/>
                <a:cs typeface="Carlito"/>
              </a:rPr>
              <a:t>penalización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mayor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que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con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MAE</a:t>
            </a:r>
            <a:endParaRPr sz="1800">
              <a:latin typeface="Carlito"/>
              <a:cs typeface="Carlito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b="1" dirty="0">
                <a:latin typeface="Carlito"/>
                <a:cs typeface="Carlito"/>
              </a:rPr>
              <a:t>Tiene</a:t>
            </a:r>
            <a:r>
              <a:rPr sz="1800" b="1" spc="-4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un</a:t>
            </a:r>
            <a:r>
              <a:rPr sz="1800" b="1" spc="-2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orden</a:t>
            </a:r>
            <a:r>
              <a:rPr sz="1800" b="1" spc="-4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de</a:t>
            </a:r>
            <a:r>
              <a:rPr sz="1800" b="1" spc="-2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magnitud</a:t>
            </a:r>
            <a:r>
              <a:rPr sz="1800" b="1" spc="-4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cercano</a:t>
            </a:r>
            <a:r>
              <a:rPr sz="1800" b="1" spc="-10" dirty="0">
                <a:latin typeface="Carlito"/>
                <a:cs typeface="Carlito"/>
              </a:rPr>
              <a:t> </a:t>
            </a:r>
            <a:r>
              <a:rPr sz="1800" b="1" spc="-50" dirty="0">
                <a:latin typeface="Carlito"/>
                <a:cs typeface="Carlito"/>
              </a:rPr>
              <a:t>a</a:t>
            </a:r>
            <a:endParaRPr sz="18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1800" b="1" dirty="0">
                <a:latin typeface="Carlito"/>
                <a:cs typeface="Carlito"/>
              </a:rPr>
              <a:t>los</a:t>
            </a:r>
            <a:r>
              <a:rPr sz="1800" b="1" spc="-3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valores</a:t>
            </a:r>
            <a:r>
              <a:rPr sz="1800" b="1" spc="-3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de</a:t>
            </a:r>
            <a:r>
              <a:rPr sz="1800" b="1" spc="-3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y</a:t>
            </a:r>
            <a:r>
              <a:rPr sz="1800" b="1" spc="-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(el</a:t>
            </a:r>
            <a:r>
              <a:rPr sz="1800" b="1" spc="-4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más</a:t>
            </a:r>
            <a:r>
              <a:rPr sz="1800" b="1" spc="-15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popular)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54" name="object 5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53224" y="4883403"/>
            <a:ext cx="2083308" cy="693419"/>
          </a:xfrm>
          <a:prstGeom prst="rect">
            <a:avLst/>
          </a:prstGeom>
        </p:spPr>
      </p:pic>
      <p:sp>
        <p:nvSpPr>
          <p:cNvPr id="56" name="object 56"/>
          <p:cNvSpPr/>
          <p:nvPr/>
        </p:nvSpPr>
        <p:spPr>
          <a:xfrm>
            <a:off x="2590038" y="2359914"/>
            <a:ext cx="1165860" cy="535305"/>
          </a:xfrm>
          <a:custGeom>
            <a:avLst/>
            <a:gdLst/>
            <a:ahLst/>
            <a:cxnLst/>
            <a:rect l="l" t="t" r="r" b="b"/>
            <a:pathLst>
              <a:path w="1165860" h="535305">
                <a:moveTo>
                  <a:pt x="0" y="534924"/>
                </a:moveTo>
                <a:lnTo>
                  <a:pt x="1165860" y="534924"/>
                </a:lnTo>
                <a:lnTo>
                  <a:pt x="1165860" y="0"/>
                </a:lnTo>
                <a:lnTo>
                  <a:pt x="0" y="0"/>
                </a:lnTo>
                <a:lnTo>
                  <a:pt x="0" y="534924"/>
                </a:lnTo>
                <a:close/>
              </a:path>
            </a:pathLst>
          </a:custGeom>
          <a:ln w="19812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8" name="Imagen 57">
            <a:extLst>
              <a:ext uri="{FF2B5EF4-FFF2-40B4-BE49-F238E27FC236}">
                <a16:creationId xmlns:a16="http://schemas.microsoft.com/office/drawing/2014/main" id="{FD1394AC-A2ED-C24B-1AD6-6420188C6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1733337"/>
            <a:ext cx="6130798" cy="210499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B1BA8C0-4DB8-6B2E-6E23-285B4B39BB44}"/>
              </a:ext>
            </a:extLst>
          </p:cNvPr>
          <p:cNvSpPr txBox="1"/>
          <p:nvPr/>
        </p:nvSpPr>
        <p:spPr>
          <a:xfrm>
            <a:off x="4115338" y="418853"/>
            <a:ext cx="7120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6"/>
              </a:rPr>
              <a:t>https://</a:t>
            </a:r>
            <a:r>
              <a:rPr lang="es-ES" dirty="0" err="1">
                <a:hlinkClick r:id="rId6"/>
              </a:rPr>
              <a:t>scikit-learn.org</a:t>
            </a:r>
            <a:r>
              <a:rPr lang="es-ES" dirty="0">
                <a:hlinkClick r:id="rId6"/>
              </a:rPr>
              <a:t>/</a:t>
            </a:r>
            <a:r>
              <a:rPr lang="es-ES" dirty="0" err="1">
                <a:hlinkClick r:id="rId6"/>
              </a:rPr>
              <a:t>stable</a:t>
            </a:r>
            <a:r>
              <a:rPr lang="es-ES" dirty="0">
                <a:hlinkClick r:id="rId6"/>
              </a:rPr>
              <a:t>/modules/</a:t>
            </a:r>
            <a:r>
              <a:rPr lang="es-ES" dirty="0" err="1">
                <a:hlinkClick r:id="rId6"/>
              </a:rPr>
              <a:t>model_evaluation.html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66DF10-478C-C4A2-E500-A35DAFBA2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ES" sz="3000" dirty="0">
                <a:solidFill>
                  <a:srgbClr val="FFFFFF"/>
                </a:solidFill>
              </a:rPr>
              <a:t>REGRESIÓN </a:t>
            </a:r>
            <a:br>
              <a:rPr lang="es-ES" sz="3000" dirty="0">
                <a:solidFill>
                  <a:srgbClr val="FFFFFF"/>
                </a:solidFill>
              </a:rPr>
            </a:br>
            <a:r>
              <a:rPr lang="es-ES" sz="3000" dirty="0">
                <a:solidFill>
                  <a:srgbClr val="FFFFFF"/>
                </a:solidFill>
              </a:rPr>
              <a:t>LINEAL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83B12A3-ED39-7A58-D48D-AF3E23437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164" y="751039"/>
            <a:ext cx="7772400" cy="244045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54A41FD-A69C-564E-788A-ACEF6AD9B236}"/>
              </a:ext>
            </a:extLst>
          </p:cNvPr>
          <p:cNvSpPr txBox="1"/>
          <p:nvPr/>
        </p:nvSpPr>
        <p:spPr>
          <a:xfrm>
            <a:off x="5350073" y="3972602"/>
            <a:ext cx="4375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LinearRegression</a:t>
            </a:r>
            <a:r>
              <a:rPr lang="es-ES" dirty="0"/>
              <a:t> calcula los parámetros aplicando una forma matemática</a:t>
            </a:r>
          </a:p>
        </p:txBody>
      </p:sp>
    </p:spTree>
    <p:extLst>
      <p:ext uri="{BB962C8B-B14F-4D97-AF65-F5344CB8AC3E}">
        <p14:creationId xmlns:p14="http://schemas.microsoft.com/office/powerpoint/2010/main" val="140735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66DF10-478C-C4A2-E500-A35DAFBA2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ES" sz="3000" dirty="0">
                <a:solidFill>
                  <a:srgbClr val="FFFFFF"/>
                </a:solidFill>
              </a:rPr>
              <a:t>REGRESIÓN </a:t>
            </a:r>
            <a:br>
              <a:rPr lang="es-ES" sz="3000" dirty="0">
                <a:solidFill>
                  <a:srgbClr val="FFFFFF"/>
                </a:solidFill>
              </a:rPr>
            </a:br>
            <a:r>
              <a:rPr lang="es-ES" sz="3000" dirty="0">
                <a:solidFill>
                  <a:srgbClr val="FFFFFF"/>
                </a:solidFill>
              </a:rPr>
              <a:t>LINEAL - DESCENSO DE GRADIENTE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54A41FD-A69C-564E-788A-ACEF6AD9B236}"/>
              </a:ext>
            </a:extLst>
          </p:cNvPr>
          <p:cNvSpPr txBox="1"/>
          <p:nvPr/>
        </p:nvSpPr>
        <p:spPr>
          <a:xfrm>
            <a:off x="4167272" y="382065"/>
            <a:ext cx="43752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Aplicar la fórmula matemática para calcular los parámetros puede tener un alto coste computacional por lo que podemos usar alternativas como el descenso de gradiente o descenso de gradiente estocástico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498FF74-CE80-2FDE-3BFB-90F036A56B8E}"/>
              </a:ext>
            </a:extLst>
          </p:cNvPr>
          <p:cNvSpPr txBox="1"/>
          <p:nvPr/>
        </p:nvSpPr>
        <p:spPr>
          <a:xfrm>
            <a:off x="5564082" y="2598029"/>
            <a:ext cx="2310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SGDRegressor</a:t>
            </a:r>
            <a:r>
              <a:rPr lang="es-ES" sz="2400" dirty="0">
                <a:effectLst/>
              </a:rPr>
              <a:t> </a:t>
            </a:r>
            <a:endParaRPr lang="es-ES" sz="2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1EA4344-84C9-1120-80EB-3AF51A15B1BE}"/>
              </a:ext>
            </a:extLst>
          </p:cNvPr>
          <p:cNvSpPr txBox="1"/>
          <p:nvPr/>
        </p:nvSpPr>
        <p:spPr>
          <a:xfrm>
            <a:off x="4222363" y="3429000"/>
            <a:ext cx="672272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/>
              <a:t>El descenso de gradiente es un algoritmo de optimización. La idea general del descenso de gradiente es ajustar parámetros de forma iterativa para minimizar la función de pérdida. </a:t>
            </a:r>
          </a:p>
          <a:p>
            <a:pPr algn="just"/>
            <a:r>
              <a:rPr lang="es-ES" dirty="0"/>
              <a:t> </a:t>
            </a:r>
          </a:p>
          <a:p>
            <a:pPr algn="just"/>
            <a:r>
              <a:rPr lang="es-ES" dirty="0"/>
              <a:t>En la práctica, se empieza por rellenar </a:t>
            </a:r>
            <a:r>
              <a:rPr lang="en-US" dirty="0" err="1"/>
              <a:t>θ</a:t>
            </a:r>
            <a:r>
              <a:rPr lang="es-ES" dirty="0"/>
              <a:t> con valores aleatorios (esto se denomina inicialización aleatoria). Después, se mejora de manera gradual, pasito a pasito, intentando con cada paso reducir la función de pérdida (por ejemplo, el ECM), hasta que el algoritmo converge en un mínimo. </a:t>
            </a:r>
          </a:p>
          <a:p>
            <a:pPr algn="just"/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s-E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370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66DF10-478C-C4A2-E500-A35DAFBA2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ES" sz="3000" dirty="0">
                <a:solidFill>
                  <a:srgbClr val="FFFFFF"/>
                </a:solidFill>
              </a:rPr>
              <a:t>REGRESIÓN </a:t>
            </a:r>
            <a:br>
              <a:rPr lang="es-ES" sz="3000" dirty="0">
                <a:solidFill>
                  <a:srgbClr val="FFFFFF"/>
                </a:solidFill>
              </a:rPr>
            </a:br>
            <a:r>
              <a:rPr lang="es-ES" sz="3000" dirty="0">
                <a:solidFill>
                  <a:srgbClr val="FFFFFF"/>
                </a:solidFill>
              </a:rPr>
              <a:t>LINEAL - DESCENSO DE GRADIENTE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 descr="Gráfico&#10;&#10;Descripción generada automáticamente">
            <a:extLst>
              <a:ext uri="{FF2B5EF4-FFF2-40B4-BE49-F238E27FC236}">
                <a16:creationId xmlns:a16="http://schemas.microsoft.com/office/drawing/2014/main" id="{33BBE359-6AF7-AEC3-F5C3-870B02733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272" y="410801"/>
            <a:ext cx="3905015" cy="200718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C3B9621-DC02-2F93-DA4C-8CD607600F77}"/>
              </a:ext>
            </a:extLst>
          </p:cNvPr>
          <p:cNvSpPr txBox="1"/>
          <p:nvPr/>
        </p:nvSpPr>
        <p:spPr>
          <a:xfrm>
            <a:off x="8152255" y="514897"/>
            <a:ext cx="34923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Importante el tamaño de los pasos (hiperparámetro </a:t>
            </a:r>
            <a:r>
              <a:rPr lang="es-E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tasa de aprendizaje</a:t>
            </a:r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). 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86576A2-4549-A3AA-88E0-A3D20D550CE7}"/>
              </a:ext>
            </a:extLst>
          </p:cNvPr>
          <p:cNvSpPr txBox="1"/>
          <p:nvPr/>
        </p:nvSpPr>
        <p:spPr>
          <a:xfrm>
            <a:off x="4334837" y="2883667"/>
            <a:ext cx="3048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Si la tasa de aprendizaje es demasiado pequeña, el algoritmo pasará por muchas iteraciones para converger, llevará mucho tiempo.</a:t>
            </a:r>
            <a:endParaRPr lang="es-E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3" name="Imagen 12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45156C0B-DC33-ABD3-1A04-4C61F6BB3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143" y="2576946"/>
            <a:ext cx="3304838" cy="1698694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BA4B6E82-7244-F75E-F52E-46A365FF08BF}"/>
              </a:ext>
            </a:extLst>
          </p:cNvPr>
          <p:cNvSpPr txBox="1"/>
          <p:nvPr/>
        </p:nvSpPr>
        <p:spPr>
          <a:xfrm>
            <a:off x="4334837" y="4895164"/>
            <a:ext cx="35012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Si la tasa de aprendizaje es demasiado alta, podría hacer que el algoritmo diverja, con valores cada vez más grandes, y </a:t>
            </a:r>
            <a:r>
              <a:rPr lang="es-ES" dirty="0">
                <a:latin typeface="Calibri" panose="020F0502020204030204" pitchFamily="34" charset="0"/>
                <a:ea typeface="Times New Roman" panose="02020603050405020304" pitchFamily="18" charset="0"/>
              </a:rPr>
              <a:t>no se encuentre </a:t>
            </a:r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una buena solución.</a:t>
            </a:r>
            <a:r>
              <a:rPr lang="es-ES" dirty="0">
                <a:effectLst/>
              </a:rPr>
              <a:t> </a:t>
            </a:r>
            <a:endParaRPr lang="es-ES" dirty="0"/>
          </a:p>
        </p:txBody>
      </p:sp>
      <p:pic>
        <p:nvPicPr>
          <p:cNvPr id="16" name="Imagen 15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847F65AF-7551-A0AB-D15D-BF62F7E34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5692" y="4810602"/>
            <a:ext cx="2879725" cy="14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0456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6802</TotalTime>
  <Words>1119</Words>
  <Application>Microsoft Macintosh PowerPoint</Application>
  <PresentationFormat>Panorámica</PresentationFormat>
  <Paragraphs>133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3" baseType="lpstr">
      <vt:lpstr>Aptos</vt:lpstr>
      <vt:lpstr>Arial</vt:lpstr>
      <vt:lpstr>Calibri</vt:lpstr>
      <vt:lpstr>Cambria Math</vt:lpstr>
      <vt:lpstr>Carlito</vt:lpstr>
      <vt:lpstr>Century Gothic</vt:lpstr>
      <vt:lpstr>Symbol</vt:lpstr>
      <vt:lpstr>Times New Roman</vt:lpstr>
      <vt:lpstr>Wingdings</vt:lpstr>
      <vt:lpstr>ShapesVTI</vt:lpstr>
      <vt:lpstr>REGRESIÓN</vt:lpstr>
      <vt:lpstr>REGRESIÓN</vt:lpstr>
      <vt:lpstr>TIPOS DE REGRESIÓN</vt:lpstr>
      <vt:lpstr>REGRESION LINEAL</vt:lpstr>
      <vt:lpstr>ALGORITMOS DE REGRESIÓN</vt:lpstr>
      <vt:lpstr>EVALUACIÓN</vt:lpstr>
      <vt:lpstr>REGRESIÓN  LINEAL</vt:lpstr>
      <vt:lpstr>REGRESIÓN  LINEAL - DESCENSO DE GRADIENTE</vt:lpstr>
      <vt:lpstr>REGRESIÓN  LINEAL - DESCENSO DE GRADIENTE</vt:lpstr>
      <vt:lpstr>REGRESIÓN  POLINOMIAL</vt:lpstr>
      <vt:lpstr>MODELOS LINEALES REGULARIZADOS</vt:lpstr>
      <vt:lpstr>MÁQUINAS DE VECTORES DE SOPORTE</vt:lpstr>
      <vt:lpstr>ÁRBOLES DE DECISIÓN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CLASIFICACIÓN</dc:title>
  <dc:creator>ordonana.montoya@virgendeoroikastetxea.com</dc:creator>
  <cp:lastModifiedBy>Ainara Montoya</cp:lastModifiedBy>
  <cp:revision>1</cp:revision>
  <dcterms:created xsi:type="dcterms:W3CDTF">2024-05-04T10:38:27Z</dcterms:created>
  <dcterms:modified xsi:type="dcterms:W3CDTF">2024-11-07T17:18:56Z</dcterms:modified>
</cp:coreProperties>
</file>