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notesMasterIdLst>
    <p:notesMasterId r:id="rId16"/>
  </p:notesMasterIdLst>
  <p:sldIdLst>
    <p:sldId id="256" r:id="rId2"/>
    <p:sldId id="292" r:id="rId3"/>
    <p:sldId id="264" r:id="rId4"/>
    <p:sldId id="267" r:id="rId5"/>
    <p:sldId id="295" r:id="rId6"/>
    <p:sldId id="293" r:id="rId7"/>
    <p:sldId id="268" r:id="rId8"/>
    <p:sldId id="296" r:id="rId9"/>
    <p:sldId id="269" r:id="rId10"/>
    <p:sldId id="297" r:id="rId11"/>
    <p:sldId id="298" r:id="rId12"/>
    <p:sldId id="270" r:id="rId13"/>
    <p:sldId id="300" r:id="rId14"/>
    <p:sldId id="272" r:id="rId15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1A721C9F-8BA6-524F-B762-D2B782E82A2A}">
          <p14:sldIdLst>
            <p14:sldId id="256"/>
            <p14:sldId id="292"/>
            <p14:sldId id="264"/>
            <p14:sldId id="267"/>
            <p14:sldId id="295"/>
            <p14:sldId id="293"/>
            <p14:sldId id="268"/>
            <p14:sldId id="296"/>
            <p14:sldId id="269"/>
            <p14:sldId id="297"/>
            <p14:sldId id="298"/>
            <p14:sldId id="270"/>
            <p14:sldId id="300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84"/>
  </p:normalViewPr>
  <p:slideViewPr>
    <p:cSldViewPr snapToGrid="0">
      <p:cViewPr varScale="1">
        <p:scale>
          <a:sx n="110" d="100"/>
          <a:sy n="110" d="100"/>
        </p:scale>
        <p:origin x="8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atxe Ainara Montoya Uriarte" userId="68aa3af8-6a1d-4368-9a7e-8ddf505350e9" providerId="ADAL" clId="{E824F8F3-EA90-CC4C-BF40-15455A955D0E}"/>
    <pc:docChg chg="custSel modSld">
      <pc:chgData name="Iratxe Ainara Montoya Uriarte" userId="68aa3af8-6a1d-4368-9a7e-8ddf505350e9" providerId="ADAL" clId="{E824F8F3-EA90-CC4C-BF40-15455A955D0E}" dt="2023-10-03T11:10:37.702" v="238" actId="20577"/>
      <pc:docMkLst>
        <pc:docMk/>
      </pc:docMkLst>
      <pc:sldChg chg="modSp">
        <pc:chgData name="Iratxe Ainara Montoya Uriarte" userId="68aa3af8-6a1d-4368-9a7e-8ddf505350e9" providerId="ADAL" clId="{E824F8F3-EA90-CC4C-BF40-15455A955D0E}" dt="2023-10-02T08:01:06.014" v="72" actId="20577"/>
        <pc:sldMkLst>
          <pc:docMk/>
          <pc:sldMk cId="1955630369" sldId="278"/>
        </pc:sldMkLst>
        <pc:graphicFrameChg chg="mod">
          <ac:chgData name="Iratxe Ainara Montoya Uriarte" userId="68aa3af8-6a1d-4368-9a7e-8ddf505350e9" providerId="ADAL" clId="{E824F8F3-EA90-CC4C-BF40-15455A955D0E}" dt="2023-10-02T08:01:06.014" v="72" actId="20577"/>
          <ac:graphicFrameMkLst>
            <pc:docMk/>
            <pc:sldMk cId="1955630369" sldId="278"/>
            <ac:graphicFrameMk id="5" creationId="{D8A3980F-6356-9A68-AE32-51EA197AFEA5}"/>
          </ac:graphicFrameMkLst>
        </pc:graphicFrameChg>
      </pc:sldChg>
      <pc:sldChg chg="modSp mod">
        <pc:chgData name="Iratxe Ainara Montoya Uriarte" userId="68aa3af8-6a1d-4368-9a7e-8ddf505350e9" providerId="ADAL" clId="{E824F8F3-EA90-CC4C-BF40-15455A955D0E}" dt="2023-10-03T11:10:37.702" v="238" actId="20577"/>
        <pc:sldMkLst>
          <pc:docMk/>
          <pc:sldMk cId="4080057485" sldId="285"/>
        </pc:sldMkLst>
        <pc:spChg chg="mod">
          <ac:chgData name="Iratxe Ainara Montoya Uriarte" userId="68aa3af8-6a1d-4368-9a7e-8ddf505350e9" providerId="ADAL" clId="{E824F8F3-EA90-CC4C-BF40-15455A955D0E}" dt="2023-10-03T11:10:37.702" v="238" actId="20577"/>
          <ac:spMkLst>
            <pc:docMk/>
            <pc:sldMk cId="4080057485" sldId="285"/>
            <ac:spMk id="3" creationId="{50808DF7-74CB-2BC9-6EA4-010D580AB02B}"/>
          </ac:spMkLst>
        </pc:spChg>
      </pc:sldChg>
    </pc:docChg>
  </pc:docChgLst>
  <pc:docChgLst>
    <pc:chgData name="Iratxe Ainara Montoya Uriarte" userId="68aa3af8-6a1d-4368-9a7e-8ddf505350e9" providerId="ADAL" clId="{F74BA27C-A5EF-CF44-B163-0D1DE812378D}"/>
    <pc:docChg chg="undo custSel addSld delSld modSld addSection delSection modSection">
      <pc:chgData name="Iratxe Ainara Montoya Uriarte" userId="68aa3af8-6a1d-4368-9a7e-8ddf505350e9" providerId="ADAL" clId="{F74BA27C-A5EF-CF44-B163-0D1DE812378D}" dt="2024-10-06T14:48:27.912" v="12" actId="2696"/>
      <pc:docMkLst>
        <pc:docMk/>
      </pc:docMkLst>
      <pc:sldChg chg="modSp mod">
        <pc:chgData name="Iratxe Ainara Montoya Uriarte" userId="68aa3af8-6a1d-4368-9a7e-8ddf505350e9" providerId="ADAL" clId="{F74BA27C-A5EF-CF44-B163-0D1DE812378D}" dt="2024-10-06T14:18:45.740" v="1" actId="27636"/>
        <pc:sldMkLst>
          <pc:docMk/>
          <pc:sldMk cId="2982562714" sldId="267"/>
        </pc:sldMkLst>
        <pc:spChg chg="mod">
          <ac:chgData name="Iratxe Ainara Montoya Uriarte" userId="68aa3af8-6a1d-4368-9a7e-8ddf505350e9" providerId="ADAL" clId="{F74BA27C-A5EF-CF44-B163-0D1DE812378D}" dt="2024-10-06T14:18:45.740" v="1" actId="27636"/>
          <ac:spMkLst>
            <pc:docMk/>
            <pc:sldMk cId="2982562714" sldId="267"/>
            <ac:spMk id="3" creationId="{50808DF7-74CB-2BC9-6EA4-010D580AB02B}"/>
          </ac:spMkLst>
        </pc:spChg>
      </pc:sldChg>
      <pc:sldChg chg="del">
        <pc:chgData name="Iratxe Ainara Montoya Uriarte" userId="68aa3af8-6a1d-4368-9a7e-8ddf505350e9" providerId="ADAL" clId="{F74BA27C-A5EF-CF44-B163-0D1DE812378D}" dt="2024-10-06T14:48:19.059" v="9" actId="2696"/>
        <pc:sldMkLst>
          <pc:docMk/>
          <pc:sldMk cId="4080057485" sldId="285"/>
        </pc:sldMkLst>
      </pc:sldChg>
      <pc:sldChg chg="add del">
        <pc:chgData name="Iratxe Ainara Montoya Uriarte" userId="68aa3af8-6a1d-4368-9a7e-8ddf505350e9" providerId="ADAL" clId="{F74BA27C-A5EF-CF44-B163-0D1DE812378D}" dt="2024-10-06T14:47:58.788" v="6" actId="2696"/>
        <pc:sldMkLst>
          <pc:docMk/>
          <pc:sldMk cId="562766163" sldId="299"/>
        </pc:sldMkLst>
      </pc:sldChg>
      <pc:sldChg chg="del">
        <pc:chgData name="Iratxe Ainara Montoya Uriarte" userId="68aa3af8-6a1d-4368-9a7e-8ddf505350e9" providerId="ADAL" clId="{F74BA27C-A5EF-CF44-B163-0D1DE812378D}" dt="2024-10-06T14:48:13.791" v="7" actId="2696"/>
        <pc:sldMkLst>
          <pc:docMk/>
          <pc:sldMk cId="2019285732" sldId="301"/>
        </pc:sldMkLst>
      </pc:sldChg>
      <pc:sldChg chg="del">
        <pc:chgData name="Iratxe Ainara Montoya Uriarte" userId="68aa3af8-6a1d-4368-9a7e-8ddf505350e9" providerId="ADAL" clId="{F74BA27C-A5EF-CF44-B163-0D1DE812378D}" dt="2024-10-06T14:48:21.663" v="10" actId="2696"/>
        <pc:sldMkLst>
          <pc:docMk/>
          <pc:sldMk cId="2143390498" sldId="304"/>
        </pc:sldMkLst>
      </pc:sldChg>
      <pc:sldChg chg="del">
        <pc:chgData name="Iratxe Ainara Montoya Uriarte" userId="68aa3af8-6a1d-4368-9a7e-8ddf505350e9" providerId="ADAL" clId="{F74BA27C-A5EF-CF44-B163-0D1DE812378D}" dt="2024-10-06T14:48:24.813" v="11" actId="2696"/>
        <pc:sldMkLst>
          <pc:docMk/>
          <pc:sldMk cId="1830045822" sldId="305"/>
        </pc:sldMkLst>
      </pc:sldChg>
      <pc:sldChg chg="del">
        <pc:chgData name="Iratxe Ainara Montoya Uriarte" userId="68aa3af8-6a1d-4368-9a7e-8ddf505350e9" providerId="ADAL" clId="{F74BA27C-A5EF-CF44-B163-0D1DE812378D}" dt="2024-10-06T14:48:27.912" v="12" actId="2696"/>
        <pc:sldMkLst>
          <pc:docMk/>
          <pc:sldMk cId="1474051101" sldId="306"/>
        </pc:sldMkLst>
      </pc:sldChg>
      <pc:sldChg chg="del">
        <pc:chgData name="Iratxe Ainara Montoya Uriarte" userId="68aa3af8-6a1d-4368-9a7e-8ddf505350e9" providerId="ADAL" clId="{F74BA27C-A5EF-CF44-B163-0D1DE812378D}" dt="2024-10-06T14:48:16.533" v="8" actId="2696"/>
        <pc:sldMkLst>
          <pc:docMk/>
          <pc:sldMk cId="0" sldId="307"/>
        </pc:sldMkLst>
      </pc:sldChg>
    </pc:docChg>
  </pc:docChgLst>
  <pc:docChgLst>
    <pc:chgData name="Iratxe Ainara Montoya Uriarte" userId="68aa3af8-6a1d-4368-9a7e-8ddf505350e9" providerId="ADAL" clId="{C887DF26-DD07-B144-9D0A-E4AB7E2C74B0}"/>
    <pc:docChg chg="custSel addSld delSld modSld sldOrd">
      <pc:chgData name="Iratxe Ainara Montoya Uriarte" userId="68aa3af8-6a1d-4368-9a7e-8ddf505350e9" providerId="ADAL" clId="{C887DF26-DD07-B144-9D0A-E4AB7E2C74B0}" dt="2024-04-21T19:06:12.119" v="43" actId="20578"/>
      <pc:docMkLst>
        <pc:docMk/>
      </pc:docMkLst>
      <pc:sldChg chg="modSp mod">
        <pc:chgData name="Iratxe Ainara Montoya Uriarte" userId="68aa3af8-6a1d-4368-9a7e-8ddf505350e9" providerId="ADAL" clId="{C887DF26-DD07-B144-9D0A-E4AB7E2C74B0}" dt="2024-04-21T16:30:14.045" v="17" actId="20577"/>
        <pc:sldMkLst>
          <pc:docMk/>
          <pc:sldMk cId="2969610104" sldId="256"/>
        </pc:sldMkLst>
        <pc:spChg chg="mod">
          <ac:chgData name="Iratxe Ainara Montoya Uriarte" userId="68aa3af8-6a1d-4368-9a7e-8ddf505350e9" providerId="ADAL" clId="{C887DF26-DD07-B144-9D0A-E4AB7E2C74B0}" dt="2024-04-21T16:30:14.045" v="17" actId="20577"/>
          <ac:spMkLst>
            <pc:docMk/>
            <pc:sldMk cId="2969610104" sldId="256"/>
            <ac:spMk id="2" creationId="{3E40DF0F-592A-AA43-92E6-DFAC4E3C1018}"/>
          </ac:spMkLst>
        </pc:spChg>
      </pc:sldChg>
      <pc:sldChg chg="del">
        <pc:chgData name="Iratxe Ainara Montoya Uriarte" userId="68aa3af8-6a1d-4368-9a7e-8ddf505350e9" providerId="ADAL" clId="{C887DF26-DD07-B144-9D0A-E4AB7E2C74B0}" dt="2024-04-21T16:30:34.536" v="18" actId="2696"/>
        <pc:sldMkLst>
          <pc:docMk/>
          <pc:sldMk cId="2489940729" sldId="257"/>
        </pc:sldMkLst>
      </pc:sldChg>
      <pc:sldChg chg="del">
        <pc:chgData name="Iratxe Ainara Montoya Uriarte" userId="68aa3af8-6a1d-4368-9a7e-8ddf505350e9" providerId="ADAL" clId="{C887DF26-DD07-B144-9D0A-E4AB7E2C74B0}" dt="2024-04-21T16:30:34.536" v="18" actId="2696"/>
        <pc:sldMkLst>
          <pc:docMk/>
          <pc:sldMk cId="4026546538" sldId="258"/>
        </pc:sldMkLst>
      </pc:sldChg>
      <pc:sldChg chg="del">
        <pc:chgData name="Iratxe Ainara Montoya Uriarte" userId="68aa3af8-6a1d-4368-9a7e-8ddf505350e9" providerId="ADAL" clId="{C887DF26-DD07-B144-9D0A-E4AB7E2C74B0}" dt="2024-04-21T16:30:34.536" v="18" actId="2696"/>
        <pc:sldMkLst>
          <pc:docMk/>
          <pc:sldMk cId="414690480" sldId="259"/>
        </pc:sldMkLst>
      </pc:sldChg>
      <pc:sldChg chg="del">
        <pc:chgData name="Iratxe Ainara Montoya Uriarte" userId="68aa3af8-6a1d-4368-9a7e-8ddf505350e9" providerId="ADAL" clId="{C887DF26-DD07-B144-9D0A-E4AB7E2C74B0}" dt="2024-04-21T16:30:34.536" v="18" actId="2696"/>
        <pc:sldMkLst>
          <pc:docMk/>
          <pc:sldMk cId="3275060995" sldId="260"/>
        </pc:sldMkLst>
      </pc:sldChg>
      <pc:sldChg chg="del">
        <pc:chgData name="Iratxe Ainara Montoya Uriarte" userId="68aa3af8-6a1d-4368-9a7e-8ddf505350e9" providerId="ADAL" clId="{C887DF26-DD07-B144-9D0A-E4AB7E2C74B0}" dt="2024-04-21T16:30:34.536" v="18" actId="2696"/>
        <pc:sldMkLst>
          <pc:docMk/>
          <pc:sldMk cId="2021045610" sldId="261"/>
        </pc:sldMkLst>
      </pc:sldChg>
      <pc:sldChg chg="del">
        <pc:chgData name="Iratxe Ainara Montoya Uriarte" userId="68aa3af8-6a1d-4368-9a7e-8ddf505350e9" providerId="ADAL" clId="{C887DF26-DD07-B144-9D0A-E4AB7E2C74B0}" dt="2024-04-21T16:30:34.536" v="18" actId="2696"/>
        <pc:sldMkLst>
          <pc:docMk/>
          <pc:sldMk cId="4112072733" sldId="262"/>
        </pc:sldMkLst>
      </pc:sldChg>
      <pc:sldChg chg="del">
        <pc:chgData name="Iratxe Ainara Montoya Uriarte" userId="68aa3af8-6a1d-4368-9a7e-8ddf505350e9" providerId="ADAL" clId="{C887DF26-DD07-B144-9D0A-E4AB7E2C74B0}" dt="2024-04-21T16:30:34.536" v="18" actId="2696"/>
        <pc:sldMkLst>
          <pc:docMk/>
          <pc:sldMk cId="2919181847" sldId="263"/>
        </pc:sldMkLst>
      </pc:sldChg>
      <pc:sldChg chg="del">
        <pc:chgData name="Iratxe Ainara Montoya Uriarte" userId="68aa3af8-6a1d-4368-9a7e-8ddf505350e9" providerId="ADAL" clId="{C887DF26-DD07-B144-9D0A-E4AB7E2C74B0}" dt="2024-04-21T16:30:34.536" v="18" actId="2696"/>
        <pc:sldMkLst>
          <pc:docMk/>
          <pc:sldMk cId="192501494" sldId="265"/>
        </pc:sldMkLst>
      </pc:sldChg>
      <pc:sldChg chg="del">
        <pc:chgData name="Iratxe Ainara Montoya Uriarte" userId="68aa3af8-6a1d-4368-9a7e-8ddf505350e9" providerId="ADAL" clId="{C887DF26-DD07-B144-9D0A-E4AB7E2C74B0}" dt="2024-04-21T16:30:34.536" v="18" actId="2696"/>
        <pc:sldMkLst>
          <pc:docMk/>
          <pc:sldMk cId="4140432797" sldId="266"/>
        </pc:sldMkLst>
      </pc:sldChg>
      <pc:sldChg chg="del">
        <pc:chgData name="Iratxe Ainara Montoya Uriarte" userId="68aa3af8-6a1d-4368-9a7e-8ddf505350e9" providerId="ADAL" clId="{C887DF26-DD07-B144-9D0A-E4AB7E2C74B0}" dt="2024-04-21T18:55:23.064" v="21" actId="2696"/>
        <pc:sldMkLst>
          <pc:docMk/>
          <pc:sldMk cId="1196021364" sldId="273"/>
        </pc:sldMkLst>
      </pc:sldChg>
      <pc:sldChg chg="del">
        <pc:chgData name="Iratxe Ainara Montoya Uriarte" userId="68aa3af8-6a1d-4368-9a7e-8ddf505350e9" providerId="ADAL" clId="{C887DF26-DD07-B144-9D0A-E4AB7E2C74B0}" dt="2024-04-21T18:55:28.204" v="22" actId="2696"/>
        <pc:sldMkLst>
          <pc:docMk/>
          <pc:sldMk cId="2547887341" sldId="274"/>
        </pc:sldMkLst>
      </pc:sldChg>
      <pc:sldChg chg="modSp del">
        <pc:chgData name="Iratxe Ainara Montoya Uriarte" userId="68aa3af8-6a1d-4368-9a7e-8ddf505350e9" providerId="ADAL" clId="{C887DF26-DD07-B144-9D0A-E4AB7E2C74B0}" dt="2024-04-21T18:56:16.092" v="28" actId="2696"/>
        <pc:sldMkLst>
          <pc:docMk/>
          <pc:sldMk cId="1955630369" sldId="278"/>
        </pc:sldMkLst>
        <pc:graphicFrameChg chg="mod">
          <ac:chgData name="Iratxe Ainara Montoya Uriarte" userId="68aa3af8-6a1d-4368-9a7e-8ddf505350e9" providerId="ADAL" clId="{C887DF26-DD07-B144-9D0A-E4AB7E2C74B0}" dt="2024-04-21T18:55:58.341" v="27" actId="20577"/>
          <ac:graphicFrameMkLst>
            <pc:docMk/>
            <pc:sldMk cId="1955630369" sldId="278"/>
            <ac:graphicFrameMk id="5" creationId="{D8A3980F-6356-9A68-AE32-51EA197AFEA5}"/>
          </ac:graphicFrameMkLst>
        </pc:graphicFrameChg>
      </pc:sldChg>
      <pc:sldChg chg="ord">
        <pc:chgData name="Iratxe Ainara Montoya Uriarte" userId="68aa3af8-6a1d-4368-9a7e-8ddf505350e9" providerId="ADAL" clId="{C887DF26-DD07-B144-9D0A-E4AB7E2C74B0}" dt="2024-04-21T19:06:12.119" v="43" actId="20578"/>
        <pc:sldMkLst>
          <pc:docMk/>
          <pc:sldMk cId="4080057485" sldId="285"/>
        </pc:sldMkLst>
      </pc:sldChg>
      <pc:sldChg chg="del">
        <pc:chgData name="Iratxe Ainara Montoya Uriarte" userId="68aa3af8-6a1d-4368-9a7e-8ddf505350e9" providerId="ADAL" clId="{C887DF26-DD07-B144-9D0A-E4AB7E2C74B0}" dt="2024-04-21T18:56:42.008" v="31" actId="2696"/>
        <pc:sldMkLst>
          <pc:docMk/>
          <pc:sldMk cId="831142423" sldId="286"/>
        </pc:sldMkLst>
      </pc:sldChg>
      <pc:sldChg chg="del">
        <pc:chgData name="Iratxe Ainara Montoya Uriarte" userId="68aa3af8-6a1d-4368-9a7e-8ddf505350e9" providerId="ADAL" clId="{C887DF26-DD07-B144-9D0A-E4AB7E2C74B0}" dt="2024-04-21T18:56:33.584" v="29" actId="2696"/>
        <pc:sldMkLst>
          <pc:docMk/>
          <pc:sldMk cId="910833474" sldId="287"/>
        </pc:sldMkLst>
      </pc:sldChg>
      <pc:sldChg chg="del">
        <pc:chgData name="Iratxe Ainara Montoya Uriarte" userId="68aa3af8-6a1d-4368-9a7e-8ddf505350e9" providerId="ADAL" clId="{C887DF26-DD07-B144-9D0A-E4AB7E2C74B0}" dt="2024-04-21T18:56:37.188" v="30" actId="2696"/>
        <pc:sldMkLst>
          <pc:docMk/>
          <pc:sldMk cId="3382931180" sldId="288"/>
        </pc:sldMkLst>
      </pc:sldChg>
      <pc:sldChg chg="del">
        <pc:chgData name="Iratxe Ainara Montoya Uriarte" userId="68aa3af8-6a1d-4368-9a7e-8ddf505350e9" providerId="ADAL" clId="{C887DF26-DD07-B144-9D0A-E4AB7E2C74B0}" dt="2024-04-21T16:30:34.536" v="18" actId="2696"/>
        <pc:sldMkLst>
          <pc:docMk/>
          <pc:sldMk cId="1774313708" sldId="289"/>
        </pc:sldMkLst>
      </pc:sldChg>
      <pc:sldChg chg="del">
        <pc:chgData name="Iratxe Ainara Montoya Uriarte" userId="68aa3af8-6a1d-4368-9a7e-8ddf505350e9" providerId="ADAL" clId="{C887DF26-DD07-B144-9D0A-E4AB7E2C74B0}" dt="2024-04-21T18:53:02.815" v="19" actId="2696"/>
        <pc:sldMkLst>
          <pc:docMk/>
          <pc:sldMk cId="749867661" sldId="291"/>
        </pc:sldMkLst>
      </pc:sldChg>
      <pc:sldChg chg="del">
        <pc:chgData name="Iratxe Ainara Montoya Uriarte" userId="68aa3af8-6a1d-4368-9a7e-8ddf505350e9" providerId="ADAL" clId="{C887DF26-DD07-B144-9D0A-E4AB7E2C74B0}" dt="2024-04-21T18:53:26.612" v="20" actId="2696"/>
        <pc:sldMkLst>
          <pc:docMk/>
          <pc:sldMk cId="1876041442" sldId="294"/>
        </pc:sldMkLst>
      </pc:sldChg>
      <pc:sldChg chg="del">
        <pc:chgData name="Iratxe Ainara Montoya Uriarte" userId="68aa3af8-6a1d-4368-9a7e-8ddf505350e9" providerId="ADAL" clId="{C887DF26-DD07-B144-9D0A-E4AB7E2C74B0}" dt="2024-04-21T18:55:34.777" v="24" actId="2696"/>
        <pc:sldMkLst>
          <pc:docMk/>
          <pc:sldMk cId="1495962347" sldId="302"/>
        </pc:sldMkLst>
      </pc:sldChg>
      <pc:sldChg chg="del">
        <pc:chgData name="Iratxe Ainara Montoya Uriarte" userId="68aa3af8-6a1d-4368-9a7e-8ddf505350e9" providerId="ADAL" clId="{C887DF26-DD07-B144-9D0A-E4AB7E2C74B0}" dt="2024-04-21T18:55:31.846" v="23" actId="2696"/>
        <pc:sldMkLst>
          <pc:docMk/>
          <pc:sldMk cId="4099140818" sldId="303"/>
        </pc:sldMkLst>
      </pc:sldChg>
      <pc:sldChg chg="modSp add mod modClrScheme chgLayout">
        <pc:chgData name="Iratxe Ainara Montoya Uriarte" userId="68aa3af8-6a1d-4368-9a7e-8ddf505350e9" providerId="ADAL" clId="{C887DF26-DD07-B144-9D0A-E4AB7E2C74B0}" dt="2024-04-21T19:06:05.157" v="42" actId="1076"/>
        <pc:sldMkLst>
          <pc:docMk/>
          <pc:sldMk cId="0" sldId="307"/>
        </pc:sldMkLst>
        <pc:spChg chg="mod ord">
          <ac:chgData name="Iratxe Ainara Montoya Uriarte" userId="68aa3af8-6a1d-4368-9a7e-8ddf505350e9" providerId="ADAL" clId="{C887DF26-DD07-B144-9D0A-E4AB7E2C74B0}" dt="2024-04-21T19:05:01.030" v="40"/>
          <ac:spMkLst>
            <pc:docMk/>
            <pc:sldMk cId="0" sldId="307"/>
            <ac:spMk id="4" creationId="{00000000-0000-0000-0000-000000000000}"/>
          </ac:spMkLst>
        </pc:spChg>
        <pc:spChg chg="mod">
          <ac:chgData name="Iratxe Ainara Montoya Uriarte" userId="68aa3af8-6a1d-4368-9a7e-8ddf505350e9" providerId="ADAL" clId="{C887DF26-DD07-B144-9D0A-E4AB7E2C74B0}" dt="2024-04-21T19:05:54.076" v="41" actId="108"/>
          <ac:spMkLst>
            <pc:docMk/>
            <pc:sldMk cId="0" sldId="307"/>
            <ac:spMk id="28" creationId="{00000000-0000-0000-0000-000000000000}"/>
          </ac:spMkLst>
        </pc:spChg>
        <pc:grpChg chg="mod">
          <ac:chgData name="Iratxe Ainara Montoya Uriarte" userId="68aa3af8-6a1d-4368-9a7e-8ddf505350e9" providerId="ADAL" clId="{C887DF26-DD07-B144-9D0A-E4AB7E2C74B0}" dt="2024-04-21T19:06:05.157" v="42" actId="1076"/>
          <ac:grpSpMkLst>
            <pc:docMk/>
            <pc:sldMk cId="0" sldId="307"/>
            <ac:grpSpMk id="15" creationId="{00000000-0000-0000-0000-000000000000}"/>
          </ac:grpSpMkLst>
        </pc:grpChg>
      </pc:sldChg>
    </pc:docChg>
  </pc:docChgLst>
  <pc:docChgLst>
    <pc:chgData name="Iratxe Ainara Montoya Uriarte" userId="68aa3af8-6a1d-4368-9a7e-8ddf505350e9" providerId="ADAL" clId="{20B6CA76-640D-A749-857D-D7B45AE36724}"/>
    <pc:docChg chg="modSld">
      <pc:chgData name="Iratxe Ainara Montoya Uriarte" userId="68aa3af8-6a1d-4368-9a7e-8ddf505350e9" providerId="ADAL" clId="{20B6CA76-640D-A749-857D-D7B45AE36724}" dt="2024-05-01T18:53:11.634" v="0" actId="767"/>
      <pc:docMkLst>
        <pc:docMk/>
      </pc:docMkLst>
      <pc:sldChg chg="addSp modSp">
        <pc:chgData name="Iratxe Ainara Montoya Uriarte" userId="68aa3af8-6a1d-4368-9a7e-8ddf505350e9" providerId="ADAL" clId="{20B6CA76-640D-A749-857D-D7B45AE36724}" dt="2024-05-01T18:53:11.634" v="0" actId="767"/>
        <pc:sldMkLst>
          <pc:docMk/>
          <pc:sldMk cId="2969610104" sldId="256"/>
        </pc:sldMkLst>
        <pc:spChg chg="add mod">
          <ac:chgData name="Iratxe Ainara Montoya Uriarte" userId="68aa3af8-6a1d-4368-9a7e-8ddf505350e9" providerId="ADAL" clId="{20B6CA76-640D-A749-857D-D7B45AE36724}" dt="2024-05-01T18:53:11.634" v="0" actId="767"/>
          <ac:spMkLst>
            <pc:docMk/>
            <pc:sldMk cId="2969610104" sldId="256"/>
            <ac:spMk id="4" creationId="{43326000-5ACE-E055-023F-7CDE05EA309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82401-74A4-CF47-8E40-6B2E06629B11}" type="datetimeFigureOut">
              <a:rPr lang="es-ES" smtClean="0"/>
              <a:t>6/10/24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C2071-9411-8F41-BBD8-3900290B61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9989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ED0A-906B-6948-8629-43D93007CAAE}" type="datetimeFigureOut">
              <a:rPr lang="es-ES" smtClean="0"/>
              <a:t>6/10/24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ECD5-24E8-0141-85CC-3AE1C01B61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26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ED0A-906B-6948-8629-43D93007CAAE}" type="datetimeFigureOut">
              <a:rPr lang="es-ES" smtClean="0"/>
              <a:t>6/10/24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ECD5-24E8-0141-85CC-3AE1C01B61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06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ED0A-906B-6948-8629-43D93007CAAE}" type="datetimeFigureOut">
              <a:rPr lang="es-ES" smtClean="0"/>
              <a:t>6/10/24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ECD5-24E8-0141-85CC-3AE1C01B61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902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ED0A-906B-6948-8629-43D93007CAAE}" type="datetimeFigureOut">
              <a:rPr lang="es-ES" smtClean="0"/>
              <a:t>6/10/24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ECD5-24E8-0141-85CC-3AE1C01B61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859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ED0A-906B-6948-8629-43D93007CAAE}" type="datetimeFigureOut">
              <a:rPr lang="es-ES" smtClean="0"/>
              <a:t>6/10/24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ECD5-24E8-0141-85CC-3AE1C01B61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449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ED0A-906B-6948-8629-43D93007CAAE}" type="datetimeFigureOut">
              <a:rPr lang="es-ES" smtClean="0"/>
              <a:t>6/10/24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ECD5-24E8-0141-85CC-3AE1C01B61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912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ED0A-906B-6948-8629-43D93007CAAE}" type="datetimeFigureOut">
              <a:rPr lang="es-ES" smtClean="0"/>
              <a:t>6/10/24</a:t>
            </a:fld>
            <a:endParaRPr lang="es-E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ECD5-24E8-0141-85CC-3AE1C01B61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787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ED0A-906B-6948-8629-43D93007CAAE}" type="datetimeFigureOut">
              <a:rPr lang="es-ES" smtClean="0"/>
              <a:t>6/10/24</a:t>
            </a:fld>
            <a:endParaRPr lang="es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ECD5-24E8-0141-85CC-3AE1C01B61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252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ED0A-906B-6948-8629-43D93007CAAE}" type="datetimeFigureOut">
              <a:rPr lang="es-ES" smtClean="0"/>
              <a:t>6/10/24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ECD5-24E8-0141-85CC-3AE1C01B61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281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ED0A-906B-6948-8629-43D93007CAAE}" type="datetimeFigureOut">
              <a:rPr lang="es-ES" smtClean="0"/>
              <a:t>6/10/24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ECD5-24E8-0141-85CC-3AE1C01B61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92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ED0A-906B-6948-8629-43D93007CAAE}" type="datetimeFigureOut">
              <a:rPr lang="es-ES" smtClean="0"/>
              <a:t>6/10/24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ECD5-24E8-0141-85CC-3AE1C01B61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10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5DBED0A-906B-6948-8629-43D93007CAAE}" type="datetimeFigureOut">
              <a:rPr lang="es-ES" smtClean="0"/>
              <a:t>6/10/24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D27ECD5-24E8-0141-85CC-3AE1C01B61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2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ytW151dpqU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T3arRRB2Cw?feature=oemb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0DF0F-592A-AA43-92E6-DFAC4E3C10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kern="0" cap="all" spc="75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br>
              <a:rPr lang="es-ES" b="1" kern="0" cap="all" spc="75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b="1" kern="0" cap="all" spc="75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245AFB-C019-4EF7-C376-57FF17CCA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3326000-5ACE-E055-023F-7CDE05EA309E}"/>
              </a:ext>
            </a:extLst>
          </p:cNvPr>
          <p:cNvSpPr txBox="1"/>
          <p:nvPr/>
        </p:nvSpPr>
        <p:spPr>
          <a:xfrm>
            <a:off x="4478215" y="5720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9610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2" name="Rectangle 9231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9234" name="Rectangle 9233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 useBgFill="1">
        <p:nvSpPr>
          <p:cNvPr id="9236" name="Rectangle 9235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8" name="Rectangle 9237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98DE9E-64A5-890A-BF0B-A315E8740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137" y="2652280"/>
            <a:ext cx="3258688" cy="15442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spc="-100"/>
              <a:t>APRENDIZAJE SUPERVISADO</a:t>
            </a:r>
          </a:p>
        </p:txBody>
      </p:sp>
      <p:pic>
        <p:nvPicPr>
          <p:cNvPr id="9218" name="Picture 2" descr="Aprendizaje supervisado - Qué es, definición y concepto | 2023 |  Economipedia">
            <a:extLst>
              <a:ext uri="{FF2B5EF4-FFF2-40B4-BE49-F238E27FC236}">
                <a16:creationId xmlns:a16="http://schemas.microsoft.com/office/drawing/2014/main" id="{90ACDAB2-61BB-FE65-23A9-860F09EAA2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54"/>
          <a:stretch/>
        </p:blipFill>
        <p:spPr bwMode="auto">
          <a:xfrm>
            <a:off x="4703072" y="1198676"/>
            <a:ext cx="7112791" cy="445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40" name="Rectangle 9239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7132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8DE9E-64A5-890A-BF0B-A315E87403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298575"/>
            <a:ext cx="3259138" cy="32543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spc="-100"/>
              <a:t>APRENDIZAJE SUPERVISADO</a:t>
            </a:r>
          </a:p>
        </p:txBody>
      </p:sp>
      <p:pic>
        <p:nvPicPr>
          <p:cNvPr id="11266" name="Picture 2" descr="Qué es el Machine Learning y Cómo Funciona">
            <a:extLst>
              <a:ext uri="{FF2B5EF4-FFF2-40B4-BE49-F238E27FC236}">
                <a16:creationId xmlns:a16="http://schemas.microsoft.com/office/drawing/2014/main" id="{4F240CC4-FB00-04EE-3E81-9BEF2212A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12192000" cy="676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996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1331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3321" name="Rectangle 13320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 useBgFill="1">
        <p:nvSpPr>
          <p:cNvPr id="13323" name="Rectangle 13322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25" name="Rectangle 13324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98DE9E-64A5-890A-BF0B-A315E8740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327" y="1907492"/>
            <a:ext cx="3685070" cy="21924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spc="-100"/>
              <a:t>APRENDIZAJE NO SUPERVISADO</a:t>
            </a:r>
          </a:p>
        </p:txBody>
      </p:sp>
      <p:pic>
        <p:nvPicPr>
          <p:cNvPr id="13314" name="Picture 2" descr="Aprendizaje no supervisado - Qué es, definición y concepto | 2023 |  Economipedia">
            <a:extLst>
              <a:ext uri="{FF2B5EF4-FFF2-40B4-BE49-F238E27FC236}">
                <a16:creationId xmlns:a16="http://schemas.microsoft.com/office/drawing/2014/main" id="{4DBDC871-5569-D551-67F6-9C1950B23E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" t="-1" r="1031" b="15804"/>
          <a:stretch/>
        </p:blipFill>
        <p:spPr bwMode="auto">
          <a:xfrm>
            <a:off x="5120640" y="759599"/>
            <a:ext cx="6899082" cy="448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7" name="Rectangle 13326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1514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8DE9E-64A5-890A-BF0B-A315E87403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298575"/>
            <a:ext cx="3259138" cy="32543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spc="-100"/>
              <a:t>APRENDIZAJE SUPERVISADO</a:t>
            </a:r>
          </a:p>
        </p:txBody>
      </p:sp>
      <p:pic>
        <p:nvPicPr>
          <p:cNvPr id="17410" name="Picture 2" descr="Qué es el Machine Learning y Cómo Funciona">
            <a:extLst>
              <a:ext uri="{FF2B5EF4-FFF2-40B4-BE49-F238E27FC236}">
                <a16:creationId xmlns:a16="http://schemas.microsoft.com/office/drawing/2014/main" id="{0A1E2448-334C-F4BE-B0AB-18CC1DC78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4025"/>
            <a:ext cx="12192000" cy="594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566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Rectangle 1843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8441" name="Rectangle 18440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 useBgFill="1">
        <p:nvSpPr>
          <p:cNvPr id="18443" name="Rectangle 18442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45" name="Rectangle 18444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98DE9E-64A5-890A-BF0B-A315E8740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spc="-100"/>
              <a:t>APRENDIZAJE POR REFUERZO</a:t>
            </a:r>
          </a:p>
        </p:txBody>
      </p:sp>
      <p:pic>
        <p:nvPicPr>
          <p:cNvPr id="18434" name="Picture 2" descr="Aprendizaje por refuerzo - Qué es, definición y concepto | 2023 |  Economipedia">
            <a:extLst>
              <a:ext uri="{FF2B5EF4-FFF2-40B4-BE49-F238E27FC236}">
                <a16:creationId xmlns:a16="http://schemas.microsoft.com/office/drawing/2014/main" id="{4EF146B2-DDCF-8C76-5636-4E0D2506AA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1" t="-1" r="24" b="16229"/>
          <a:stretch/>
        </p:blipFill>
        <p:spPr bwMode="auto">
          <a:xfrm>
            <a:off x="4642229" y="1108194"/>
            <a:ext cx="7101472" cy="463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47" name="Rectangle 18446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67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1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 useBgFill="1">
        <p:nvSpPr>
          <p:cNvPr id="42" name="Rectangle 35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98DE9E-64A5-890A-BF0B-A315E8740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APRENDIZAJE AUTOMATICO</a:t>
            </a:r>
          </a:p>
        </p:txBody>
      </p:sp>
      <p:pic>
        <p:nvPicPr>
          <p:cNvPr id="4" name="Elementos multimedia en línea 3" descr="¿Qué es el Machine Learning?¿Y Deep Learning? Un mapa conceptual | DotCSV">
            <a:hlinkClick r:id="" action="ppaction://media"/>
            <a:extLst>
              <a:ext uri="{FF2B5EF4-FFF2-40B4-BE49-F238E27FC236}">
                <a16:creationId xmlns:a16="http://schemas.microsoft.com/office/drawing/2014/main" id="{D9CF874F-A0D8-F026-2D0A-2B97DC12F82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241036" y="484632"/>
            <a:ext cx="6295141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98DE9E-64A5-890A-BF0B-A315E8740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s-ES"/>
              <a:t>APRENDIZAJE AUTOMATICO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808DF7-74CB-2BC9-6EA4-010D580AB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b="0" i="0">
                <a:solidFill>
                  <a:schemeClr val="tx1"/>
                </a:solidFill>
                <a:effectLst/>
                <a:latin typeface="Söhne"/>
              </a:rPr>
              <a:t>El </a:t>
            </a:r>
            <a:r>
              <a:rPr lang="es-ES" sz="2800" b="1" i="0">
                <a:solidFill>
                  <a:schemeClr val="tx1"/>
                </a:solidFill>
                <a:effectLst/>
                <a:latin typeface="Söhne"/>
              </a:rPr>
              <a:t>aprendizaje automático (machine </a:t>
            </a:r>
            <a:r>
              <a:rPr lang="es-ES" sz="2800" b="1" i="0" err="1">
                <a:solidFill>
                  <a:schemeClr val="tx1"/>
                </a:solidFill>
                <a:effectLst/>
                <a:latin typeface="Söhne"/>
              </a:rPr>
              <a:t>learning</a:t>
            </a:r>
            <a:r>
              <a:rPr lang="es-ES" sz="2800" b="1" i="0">
                <a:solidFill>
                  <a:schemeClr val="tx1"/>
                </a:solidFill>
                <a:effectLst/>
                <a:latin typeface="Söhne"/>
              </a:rPr>
              <a:t>) </a:t>
            </a:r>
            <a:r>
              <a:rPr lang="es-ES" sz="2800" b="0" i="0">
                <a:solidFill>
                  <a:schemeClr val="tx1"/>
                </a:solidFill>
                <a:effectLst/>
                <a:latin typeface="Söhne"/>
              </a:rPr>
              <a:t>es una rama de la inteligencia artificial que se centra en el desarrollo de algoritmos y modelos que permiten a las computadoras aprender y tomar decisiones basadas en datos y experiencias previas, sin necesidad de programación explícita.</a:t>
            </a:r>
          </a:p>
        </p:txBody>
      </p:sp>
    </p:spTree>
    <p:extLst>
      <p:ext uri="{BB962C8B-B14F-4D97-AF65-F5344CB8AC3E}">
        <p14:creationId xmlns:p14="http://schemas.microsoft.com/office/powerpoint/2010/main" val="152775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98DE9E-64A5-890A-BF0B-A315E8740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s-ES"/>
              <a:t>APRENDIZAJE AUTOMATICO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808DF7-74CB-2BC9-6EA4-010D580AB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800" b="0" i="0" dirty="0">
                <a:solidFill>
                  <a:schemeClr val="tx1"/>
                </a:solidFill>
                <a:effectLst/>
                <a:latin typeface="Söhne"/>
              </a:rPr>
              <a:t>En otras palabras, el aprendizaje automático se trata de entrenar a las computadoras para que puedan identificar patrones en los datos y hacer predicciones o tomar decisiones en función de esos patrones. </a:t>
            </a:r>
          </a:p>
          <a:p>
            <a:pPr marL="0" indent="0">
              <a:buNone/>
            </a:pPr>
            <a:r>
              <a:rPr lang="es-ES" sz="2800" b="0" i="0" dirty="0">
                <a:solidFill>
                  <a:schemeClr val="tx1"/>
                </a:solidFill>
                <a:effectLst/>
                <a:latin typeface="Söhne"/>
              </a:rPr>
              <a:t>Esto se logra mediante el uso de algoritmos y modelos matemáticos que se ajustan automáticamente a medida que se les proporcionan más datos, lo que permite que la computadora mejore su rendimiento en una tarea específica con el tiempo.</a:t>
            </a:r>
          </a:p>
        </p:txBody>
      </p:sp>
    </p:spTree>
    <p:extLst>
      <p:ext uri="{BB962C8B-B14F-4D97-AF65-F5344CB8AC3E}">
        <p14:creationId xmlns:p14="http://schemas.microsoft.com/office/powerpoint/2010/main" val="298256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4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Diferencias entre IA, Machine Learning y Deep Learning">
            <a:extLst>
              <a:ext uri="{FF2B5EF4-FFF2-40B4-BE49-F238E27FC236}">
                <a16:creationId xmlns:a16="http://schemas.microsoft.com/office/drawing/2014/main" id="{D43241C1-6B22-A2AA-8C0F-D7A33C0B5F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39558" y="771434"/>
            <a:ext cx="5112885" cy="527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676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98DE9E-64A5-890A-BF0B-A315E8740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APRENDIZAJE AUTOMATICO</a:t>
            </a:r>
          </a:p>
        </p:txBody>
      </p:sp>
      <p:pic>
        <p:nvPicPr>
          <p:cNvPr id="4" name="Elementos multimedia en línea 3" descr="¿Qué es el Aprendizaje Supervisado y No Supervisado? | DotCSV">
            <a:hlinkClick r:id="" action="ppaction://media"/>
            <a:extLst>
              <a:ext uri="{FF2B5EF4-FFF2-40B4-BE49-F238E27FC236}">
                <a16:creationId xmlns:a16="http://schemas.microsoft.com/office/drawing/2014/main" id="{5E179BCF-E8EE-91A0-F999-7B6863D2741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241036" y="484632"/>
            <a:ext cx="6295141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5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98DE9E-64A5-890A-BF0B-A315E8740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pPr algn="ctr"/>
            <a:r>
              <a:rPr lang="es-ES" sz="3300"/>
              <a:t>PARADIGMA DE APRENDIZAJE AUTOMATICO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808DF7-74CB-2BC9-6EA4-010D580AB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69067" cy="3201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b="0" i="0">
                <a:effectLst/>
                <a:latin typeface="Söhne"/>
              </a:rPr>
              <a:t>Los paradigmas de aprendizaje automático más destacados son:</a:t>
            </a:r>
          </a:p>
          <a:p>
            <a:pPr lvl="1">
              <a:buFont typeface="Wingdings" pitchFamily="2" charset="2"/>
              <a:buChar char="Ø"/>
            </a:pPr>
            <a:r>
              <a:rPr lang="es-ES" sz="3200" b="1">
                <a:latin typeface="Söhne"/>
              </a:rPr>
              <a:t>Aprendizaje supervisado</a:t>
            </a:r>
          </a:p>
          <a:p>
            <a:pPr lvl="1">
              <a:buFont typeface="Wingdings" pitchFamily="2" charset="2"/>
              <a:buChar char="Ø"/>
            </a:pPr>
            <a:r>
              <a:rPr lang="es-ES" sz="3200" b="1">
                <a:latin typeface="Söhne"/>
              </a:rPr>
              <a:t>Aprendizaje no supervisado</a:t>
            </a:r>
          </a:p>
          <a:p>
            <a:pPr lvl="1">
              <a:buFont typeface="Wingdings" pitchFamily="2" charset="2"/>
              <a:buChar char="Ø"/>
            </a:pPr>
            <a:r>
              <a:rPr lang="es-ES" sz="3200" b="1">
                <a:latin typeface="Söhne"/>
              </a:rPr>
              <a:t>Aprendizaje por refuerzo</a:t>
            </a:r>
            <a:endParaRPr lang="es-ES" sz="3200" b="1" i="0">
              <a:effectLst/>
              <a:latin typeface="Söhne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641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B84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El futuro es hoy: Inteligencia Artificial, Big Data y Ciclismo - Zikloland">
            <a:extLst>
              <a:ext uri="{FF2B5EF4-FFF2-40B4-BE49-F238E27FC236}">
                <a16:creationId xmlns:a16="http://schemas.microsoft.com/office/drawing/2014/main" id="{BDB33E97-BE08-9D73-37B5-85394B179E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1030" y="771434"/>
            <a:ext cx="6589941" cy="527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572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7177" name="Rectangle 7176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 useBgFill="1">
        <p:nvSpPr>
          <p:cNvPr id="7179" name="Rectangle 7178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1" name="Rectangle 7180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98DE9E-64A5-890A-BF0B-A315E8740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17" y="2577001"/>
            <a:ext cx="3685070" cy="13822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spc="-100"/>
              <a:t>APRENDIZAJE SUPERVISADO</a:t>
            </a:r>
          </a:p>
        </p:txBody>
      </p:sp>
      <p:pic>
        <p:nvPicPr>
          <p:cNvPr id="7170" name="Picture 2" descr="Aprendizaje supervisado - Qué es, definición y concepto | 2023 |  Economipedia">
            <a:extLst>
              <a:ext uri="{FF2B5EF4-FFF2-40B4-BE49-F238E27FC236}">
                <a16:creationId xmlns:a16="http://schemas.microsoft.com/office/drawing/2014/main" id="{DA829BB1-D3C8-E326-DAEA-E93D1922E4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" t="-13" r="2188" b="15816"/>
          <a:stretch/>
        </p:blipFill>
        <p:spPr bwMode="auto">
          <a:xfrm>
            <a:off x="5115705" y="1023995"/>
            <a:ext cx="6892183" cy="448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3" name="Rectangle 7182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2060169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{9D225B78-5A07-2C4C-B6F9-613B0850D8B6}tf10001124</Template>
  <TotalTime>211</TotalTime>
  <Words>167</Words>
  <Application>Microsoft Macintosh PowerPoint</Application>
  <PresentationFormat>Panorámica</PresentationFormat>
  <Paragraphs>19</Paragraphs>
  <Slides>14</Slides>
  <Notes>0</Notes>
  <HiddenSlides>0</HiddenSlides>
  <MMClips>2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Calibri</vt:lpstr>
      <vt:lpstr>Corbel</vt:lpstr>
      <vt:lpstr>Söhne</vt:lpstr>
      <vt:lpstr>Wingdings</vt:lpstr>
      <vt:lpstr>Wingdings 2</vt:lpstr>
      <vt:lpstr>Marco</vt:lpstr>
      <vt:lpstr>MACHINE LEARNING</vt:lpstr>
      <vt:lpstr>APRENDIZAJE AUTOMATICO</vt:lpstr>
      <vt:lpstr>APRENDIZAJE AUTOMATICO</vt:lpstr>
      <vt:lpstr>APRENDIZAJE AUTOMATICO</vt:lpstr>
      <vt:lpstr>Presentación de PowerPoint</vt:lpstr>
      <vt:lpstr>APRENDIZAJE AUTOMATICO</vt:lpstr>
      <vt:lpstr>PARADIGMA DE APRENDIZAJE AUTOMATICO</vt:lpstr>
      <vt:lpstr>Presentación de PowerPoint</vt:lpstr>
      <vt:lpstr>APRENDIZAJE SUPERVISADO</vt:lpstr>
      <vt:lpstr>APRENDIZAJE SUPERVISADO</vt:lpstr>
      <vt:lpstr>APRENDIZAJE SUPERVISADO</vt:lpstr>
      <vt:lpstr>APRENDIZAJE NO SUPERVISADO</vt:lpstr>
      <vt:lpstr>APRENDIZAJE SUPERVISADO</vt:lpstr>
      <vt:lpstr>APRENDIZAJE POR REFUERZO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 Y SISTEMAS DE APRENDIZAJE AUTOMÁTICO</dc:title>
  <dc:creator>ordonana.montoya@virgendeoroikastetxea.com</dc:creator>
  <cp:lastModifiedBy>Ainara Montoya</cp:lastModifiedBy>
  <cp:revision>1</cp:revision>
  <cp:lastPrinted>2023-09-30T10:42:01Z</cp:lastPrinted>
  <dcterms:created xsi:type="dcterms:W3CDTF">2023-09-23T20:27:40Z</dcterms:created>
  <dcterms:modified xsi:type="dcterms:W3CDTF">2024-10-06T14:48:37Z</dcterms:modified>
</cp:coreProperties>
</file>