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13716000"/>
  <p:notesSz cx="7010400" cy="9296400"/>
  <p:defaultTextStyle>
    <a:defPPr>
      <a:defRPr lang="en-US"/>
    </a:defPPr>
    <a:lvl1pPr marL="0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1pPr>
    <a:lvl2pPr marL="835304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2pPr>
    <a:lvl3pPr marL="1670609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3pPr>
    <a:lvl4pPr marL="2505913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4pPr>
    <a:lvl5pPr marL="3341218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5pPr>
    <a:lvl6pPr marL="4176522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6pPr>
    <a:lvl7pPr marL="5011826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7pPr>
    <a:lvl8pPr marL="5847131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8pPr>
    <a:lvl9pPr marL="6682435" algn="l" defTabSz="1670609" rtl="0" eaLnBrk="1" latinLnBrk="0" hangingPunct="1">
      <a:defRPr sz="32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s &amp; Tweets" id="{2F895C14-57BC-4CDB-8F17-5ED2796318BB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 E. Froehlich" initials="JE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6D2"/>
    <a:srgbClr val="3E95D2"/>
    <a:srgbClr val="000000"/>
    <a:srgbClr val="464D59"/>
    <a:srgbClr val="212830"/>
    <a:srgbClr val="5F5F5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5" autoAdjust="0"/>
    <p:restoredTop sz="50000" autoAdjust="0"/>
  </p:normalViewPr>
  <p:slideViewPr>
    <p:cSldViewPr>
      <p:cViewPr varScale="1">
        <p:scale>
          <a:sx n="49" d="100"/>
          <a:sy n="49" d="100"/>
        </p:scale>
        <p:origin x="3000" y="-40"/>
      </p:cViewPr>
      <p:guideLst>
        <p:guide orient="horz" pos="43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CAE81-3534-4B93-B7D0-4DBEBE94CEA9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E1D73-4013-4B62-AF82-A13F7F68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16CA27-1C96-4C70-8822-F441D0189207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696913"/>
            <a:ext cx="23241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65E46E-A3AA-40E1-9510-78F028B0B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5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1pPr>
    <a:lvl2pPr marL="835304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2pPr>
    <a:lvl3pPr marL="1670609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3pPr>
    <a:lvl4pPr marL="2505913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4pPr>
    <a:lvl5pPr marL="3341218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5pPr>
    <a:lvl6pPr marL="4176522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6pPr>
    <a:lvl7pPr marL="5011826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7pPr>
    <a:lvl8pPr marL="5847131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8pPr>
    <a:lvl9pPr marL="6682435" algn="l" defTabSz="1670609" rtl="0" eaLnBrk="1" latinLnBrk="0" hangingPunct="1">
      <a:defRPr sz="2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4260851"/>
            <a:ext cx="7772400" cy="29400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7772400"/>
            <a:ext cx="6400801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09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1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2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3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545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65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76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87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4" y="549278"/>
            <a:ext cx="2057399" cy="11703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549278"/>
            <a:ext cx="6019800" cy="11703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8813805"/>
            <a:ext cx="7772400" cy="2724149"/>
          </a:xfrm>
        </p:spPr>
        <p:txBody>
          <a:bodyPr anchor="t"/>
          <a:lstStyle>
            <a:lvl1pPr algn="l">
              <a:defRPr sz="970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5813428"/>
            <a:ext cx="7772400" cy="3000375"/>
          </a:xfrm>
        </p:spPr>
        <p:txBody>
          <a:bodyPr anchor="b"/>
          <a:lstStyle>
            <a:lvl1pPr marL="0" indent="0">
              <a:buNone/>
              <a:defRPr sz="4852">
                <a:solidFill>
                  <a:schemeClr val="tx1">
                    <a:tint val="75000"/>
                  </a:schemeClr>
                </a:solidFill>
              </a:defRPr>
            </a:lvl1pPr>
            <a:lvl2pPr marL="1109194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2pPr>
            <a:lvl3pPr marL="2218386" indent="0">
              <a:buNone/>
              <a:defRPr sz="3883">
                <a:solidFill>
                  <a:schemeClr val="tx1">
                    <a:tint val="75000"/>
                  </a:schemeClr>
                </a:solidFill>
              </a:defRPr>
            </a:lvl3pPr>
            <a:lvl4pPr marL="3327579" indent="0">
              <a:buNone/>
              <a:defRPr sz="3397">
                <a:solidFill>
                  <a:schemeClr val="tx1">
                    <a:tint val="75000"/>
                  </a:schemeClr>
                </a:solidFill>
              </a:defRPr>
            </a:lvl4pPr>
            <a:lvl5pPr marL="4436773" indent="0">
              <a:buNone/>
              <a:defRPr sz="3397">
                <a:solidFill>
                  <a:schemeClr val="tx1">
                    <a:tint val="75000"/>
                  </a:schemeClr>
                </a:solidFill>
              </a:defRPr>
            </a:lvl5pPr>
            <a:lvl6pPr marL="5545968" indent="0">
              <a:buNone/>
              <a:defRPr sz="3397">
                <a:solidFill>
                  <a:schemeClr val="tx1">
                    <a:tint val="75000"/>
                  </a:schemeClr>
                </a:solidFill>
              </a:defRPr>
            </a:lvl6pPr>
            <a:lvl7pPr marL="6655160" indent="0">
              <a:buNone/>
              <a:defRPr sz="3397">
                <a:solidFill>
                  <a:schemeClr val="tx1">
                    <a:tint val="75000"/>
                  </a:schemeClr>
                </a:solidFill>
              </a:defRPr>
            </a:lvl7pPr>
            <a:lvl8pPr marL="7764353" indent="0">
              <a:buNone/>
              <a:defRPr sz="3397">
                <a:solidFill>
                  <a:schemeClr val="tx1">
                    <a:tint val="75000"/>
                  </a:schemeClr>
                </a:solidFill>
              </a:defRPr>
            </a:lvl8pPr>
            <a:lvl9pPr marL="8873547" indent="0">
              <a:buNone/>
              <a:defRPr sz="3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3200401"/>
            <a:ext cx="4038600" cy="9051926"/>
          </a:xfrm>
        </p:spPr>
        <p:txBody>
          <a:bodyPr/>
          <a:lstStyle>
            <a:lvl1pPr>
              <a:defRPr sz="6793"/>
            </a:lvl1pPr>
            <a:lvl2pPr>
              <a:defRPr sz="5823"/>
            </a:lvl2pPr>
            <a:lvl3pPr>
              <a:defRPr sz="4852"/>
            </a:lvl3pPr>
            <a:lvl4pPr>
              <a:defRPr sz="4368"/>
            </a:lvl4pPr>
            <a:lvl5pPr>
              <a:defRPr sz="4368"/>
            </a:lvl5pPr>
            <a:lvl6pPr>
              <a:defRPr sz="4368"/>
            </a:lvl6pPr>
            <a:lvl7pPr>
              <a:defRPr sz="4368"/>
            </a:lvl7pPr>
            <a:lvl8pPr>
              <a:defRPr sz="4368"/>
            </a:lvl8pPr>
            <a:lvl9pPr>
              <a:defRPr sz="43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3200401"/>
            <a:ext cx="4038600" cy="9051926"/>
          </a:xfrm>
        </p:spPr>
        <p:txBody>
          <a:bodyPr/>
          <a:lstStyle>
            <a:lvl1pPr>
              <a:defRPr sz="6793"/>
            </a:lvl1pPr>
            <a:lvl2pPr>
              <a:defRPr sz="5823"/>
            </a:lvl2pPr>
            <a:lvl3pPr>
              <a:defRPr sz="4852"/>
            </a:lvl3pPr>
            <a:lvl4pPr>
              <a:defRPr sz="4368"/>
            </a:lvl4pPr>
            <a:lvl5pPr>
              <a:defRPr sz="4368"/>
            </a:lvl5pPr>
            <a:lvl6pPr>
              <a:defRPr sz="4368"/>
            </a:lvl6pPr>
            <a:lvl7pPr>
              <a:defRPr sz="4368"/>
            </a:lvl7pPr>
            <a:lvl8pPr>
              <a:defRPr sz="4368"/>
            </a:lvl8pPr>
            <a:lvl9pPr>
              <a:defRPr sz="43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3070225"/>
            <a:ext cx="4040188" cy="1279524"/>
          </a:xfrm>
        </p:spPr>
        <p:txBody>
          <a:bodyPr anchor="b"/>
          <a:lstStyle>
            <a:lvl1pPr marL="0" indent="0">
              <a:buNone/>
              <a:defRPr sz="5823" b="1"/>
            </a:lvl1pPr>
            <a:lvl2pPr marL="1109194" indent="0">
              <a:buNone/>
              <a:defRPr sz="4852" b="1"/>
            </a:lvl2pPr>
            <a:lvl3pPr marL="2218386" indent="0">
              <a:buNone/>
              <a:defRPr sz="4368" b="1"/>
            </a:lvl3pPr>
            <a:lvl4pPr marL="3327579" indent="0">
              <a:buNone/>
              <a:defRPr sz="3883" b="1"/>
            </a:lvl4pPr>
            <a:lvl5pPr marL="4436773" indent="0">
              <a:buNone/>
              <a:defRPr sz="3883" b="1"/>
            </a:lvl5pPr>
            <a:lvl6pPr marL="5545968" indent="0">
              <a:buNone/>
              <a:defRPr sz="3883" b="1"/>
            </a:lvl6pPr>
            <a:lvl7pPr marL="6655160" indent="0">
              <a:buNone/>
              <a:defRPr sz="3883" b="1"/>
            </a:lvl7pPr>
            <a:lvl8pPr marL="7764353" indent="0">
              <a:buNone/>
              <a:defRPr sz="3883" b="1"/>
            </a:lvl8pPr>
            <a:lvl9pPr marL="8873547" indent="0">
              <a:buNone/>
              <a:defRPr sz="38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4349750"/>
            <a:ext cx="4040188" cy="7902576"/>
          </a:xfrm>
        </p:spPr>
        <p:txBody>
          <a:bodyPr/>
          <a:lstStyle>
            <a:lvl1pPr>
              <a:defRPr sz="5823"/>
            </a:lvl1pPr>
            <a:lvl2pPr>
              <a:defRPr sz="4852"/>
            </a:lvl2pPr>
            <a:lvl3pPr>
              <a:defRPr sz="4368"/>
            </a:lvl3pPr>
            <a:lvl4pPr>
              <a:defRPr sz="3883"/>
            </a:lvl4pPr>
            <a:lvl5pPr>
              <a:defRPr sz="3883"/>
            </a:lvl5pPr>
            <a:lvl6pPr>
              <a:defRPr sz="3883"/>
            </a:lvl6pPr>
            <a:lvl7pPr>
              <a:defRPr sz="3883"/>
            </a:lvl7pPr>
            <a:lvl8pPr>
              <a:defRPr sz="3883"/>
            </a:lvl8pPr>
            <a:lvl9pPr>
              <a:defRPr sz="38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3070225"/>
            <a:ext cx="4041775" cy="1279524"/>
          </a:xfrm>
        </p:spPr>
        <p:txBody>
          <a:bodyPr anchor="b"/>
          <a:lstStyle>
            <a:lvl1pPr marL="0" indent="0">
              <a:buNone/>
              <a:defRPr sz="5823" b="1"/>
            </a:lvl1pPr>
            <a:lvl2pPr marL="1109194" indent="0">
              <a:buNone/>
              <a:defRPr sz="4852" b="1"/>
            </a:lvl2pPr>
            <a:lvl3pPr marL="2218386" indent="0">
              <a:buNone/>
              <a:defRPr sz="4368" b="1"/>
            </a:lvl3pPr>
            <a:lvl4pPr marL="3327579" indent="0">
              <a:buNone/>
              <a:defRPr sz="3883" b="1"/>
            </a:lvl4pPr>
            <a:lvl5pPr marL="4436773" indent="0">
              <a:buNone/>
              <a:defRPr sz="3883" b="1"/>
            </a:lvl5pPr>
            <a:lvl6pPr marL="5545968" indent="0">
              <a:buNone/>
              <a:defRPr sz="3883" b="1"/>
            </a:lvl6pPr>
            <a:lvl7pPr marL="6655160" indent="0">
              <a:buNone/>
              <a:defRPr sz="3883" b="1"/>
            </a:lvl7pPr>
            <a:lvl8pPr marL="7764353" indent="0">
              <a:buNone/>
              <a:defRPr sz="3883" b="1"/>
            </a:lvl8pPr>
            <a:lvl9pPr marL="8873547" indent="0">
              <a:buNone/>
              <a:defRPr sz="38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4349750"/>
            <a:ext cx="4041775" cy="7902576"/>
          </a:xfrm>
        </p:spPr>
        <p:txBody>
          <a:bodyPr/>
          <a:lstStyle>
            <a:lvl1pPr>
              <a:defRPr sz="5823"/>
            </a:lvl1pPr>
            <a:lvl2pPr>
              <a:defRPr sz="4852"/>
            </a:lvl2pPr>
            <a:lvl3pPr>
              <a:defRPr sz="4368"/>
            </a:lvl3pPr>
            <a:lvl4pPr>
              <a:defRPr sz="3883"/>
            </a:lvl4pPr>
            <a:lvl5pPr>
              <a:defRPr sz="3883"/>
            </a:lvl5pPr>
            <a:lvl6pPr>
              <a:defRPr sz="3883"/>
            </a:lvl6pPr>
            <a:lvl7pPr>
              <a:defRPr sz="3883"/>
            </a:lvl7pPr>
            <a:lvl8pPr>
              <a:defRPr sz="3883"/>
            </a:lvl8pPr>
            <a:lvl9pPr>
              <a:defRPr sz="38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546101"/>
            <a:ext cx="3008313" cy="2324100"/>
          </a:xfrm>
        </p:spPr>
        <p:txBody>
          <a:bodyPr anchor="b"/>
          <a:lstStyle>
            <a:lvl1pPr algn="l">
              <a:defRPr sz="48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546103"/>
            <a:ext cx="5111749" cy="11706225"/>
          </a:xfrm>
        </p:spPr>
        <p:txBody>
          <a:bodyPr/>
          <a:lstStyle>
            <a:lvl1pPr>
              <a:defRPr sz="7762"/>
            </a:lvl1pPr>
            <a:lvl2pPr>
              <a:defRPr sz="6793"/>
            </a:lvl2pPr>
            <a:lvl3pPr>
              <a:defRPr sz="5823"/>
            </a:lvl3pPr>
            <a:lvl4pPr>
              <a:defRPr sz="4852"/>
            </a:lvl4pPr>
            <a:lvl5pPr>
              <a:defRPr sz="4852"/>
            </a:lvl5pPr>
            <a:lvl6pPr>
              <a:defRPr sz="4852"/>
            </a:lvl6pPr>
            <a:lvl7pPr>
              <a:defRPr sz="4852"/>
            </a:lvl7pPr>
            <a:lvl8pPr>
              <a:defRPr sz="4852"/>
            </a:lvl8pPr>
            <a:lvl9pPr>
              <a:defRPr sz="48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2870205"/>
            <a:ext cx="3008313" cy="9382127"/>
          </a:xfrm>
        </p:spPr>
        <p:txBody>
          <a:bodyPr/>
          <a:lstStyle>
            <a:lvl1pPr marL="0" indent="0">
              <a:buNone/>
              <a:defRPr sz="3397"/>
            </a:lvl1pPr>
            <a:lvl2pPr marL="1109194" indent="0">
              <a:buNone/>
              <a:defRPr sz="2911"/>
            </a:lvl2pPr>
            <a:lvl3pPr marL="2218386" indent="0">
              <a:buNone/>
              <a:defRPr sz="2427"/>
            </a:lvl3pPr>
            <a:lvl4pPr marL="3327579" indent="0">
              <a:buNone/>
              <a:defRPr sz="2184"/>
            </a:lvl4pPr>
            <a:lvl5pPr marL="4436773" indent="0">
              <a:buNone/>
              <a:defRPr sz="2184"/>
            </a:lvl5pPr>
            <a:lvl6pPr marL="5545968" indent="0">
              <a:buNone/>
              <a:defRPr sz="2184"/>
            </a:lvl6pPr>
            <a:lvl7pPr marL="6655160" indent="0">
              <a:buNone/>
              <a:defRPr sz="2184"/>
            </a:lvl7pPr>
            <a:lvl8pPr marL="7764353" indent="0">
              <a:buNone/>
              <a:defRPr sz="2184"/>
            </a:lvl8pPr>
            <a:lvl9pPr marL="8873547" indent="0">
              <a:buNone/>
              <a:defRPr sz="2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9601202"/>
            <a:ext cx="5486400" cy="1133475"/>
          </a:xfrm>
        </p:spPr>
        <p:txBody>
          <a:bodyPr anchor="b"/>
          <a:lstStyle>
            <a:lvl1pPr algn="l">
              <a:defRPr sz="48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1225553"/>
            <a:ext cx="5486400" cy="8229600"/>
          </a:xfrm>
        </p:spPr>
        <p:txBody>
          <a:bodyPr/>
          <a:lstStyle>
            <a:lvl1pPr marL="0" indent="0">
              <a:buNone/>
              <a:defRPr sz="7762"/>
            </a:lvl1pPr>
            <a:lvl2pPr marL="1109194" indent="0">
              <a:buNone/>
              <a:defRPr sz="6793"/>
            </a:lvl2pPr>
            <a:lvl3pPr marL="2218386" indent="0">
              <a:buNone/>
              <a:defRPr sz="5823"/>
            </a:lvl3pPr>
            <a:lvl4pPr marL="3327579" indent="0">
              <a:buNone/>
              <a:defRPr sz="4852"/>
            </a:lvl4pPr>
            <a:lvl5pPr marL="4436773" indent="0">
              <a:buNone/>
              <a:defRPr sz="4852"/>
            </a:lvl5pPr>
            <a:lvl6pPr marL="5545968" indent="0">
              <a:buNone/>
              <a:defRPr sz="4852"/>
            </a:lvl6pPr>
            <a:lvl7pPr marL="6655160" indent="0">
              <a:buNone/>
              <a:defRPr sz="4852"/>
            </a:lvl7pPr>
            <a:lvl8pPr marL="7764353" indent="0">
              <a:buNone/>
              <a:defRPr sz="4852"/>
            </a:lvl8pPr>
            <a:lvl9pPr marL="8873547" indent="0">
              <a:buNone/>
              <a:defRPr sz="48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10734679"/>
            <a:ext cx="5486400" cy="1609725"/>
          </a:xfrm>
        </p:spPr>
        <p:txBody>
          <a:bodyPr/>
          <a:lstStyle>
            <a:lvl1pPr marL="0" indent="0">
              <a:buNone/>
              <a:defRPr sz="3397"/>
            </a:lvl1pPr>
            <a:lvl2pPr marL="1109194" indent="0">
              <a:buNone/>
              <a:defRPr sz="2911"/>
            </a:lvl2pPr>
            <a:lvl3pPr marL="2218386" indent="0">
              <a:buNone/>
              <a:defRPr sz="2427"/>
            </a:lvl3pPr>
            <a:lvl4pPr marL="3327579" indent="0">
              <a:buNone/>
              <a:defRPr sz="2184"/>
            </a:lvl4pPr>
            <a:lvl5pPr marL="4436773" indent="0">
              <a:buNone/>
              <a:defRPr sz="2184"/>
            </a:lvl5pPr>
            <a:lvl6pPr marL="5545968" indent="0">
              <a:buNone/>
              <a:defRPr sz="2184"/>
            </a:lvl6pPr>
            <a:lvl7pPr marL="6655160" indent="0">
              <a:buNone/>
              <a:defRPr sz="2184"/>
            </a:lvl7pPr>
            <a:lvl8pPr marL="7764353" indent="0">
              <a:buNone/>
              <a:defRPr sz="2184"/>
            </a:lvl8pPr>
            <a:lvl9pPr marL="8873547" indent="0">
              <a:buNone/>
              <a:defRPr sz="2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549276"/>
            <a:ext cx="8229601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3200401"/>
            <a:ext cx="8229601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12712702"/>
            <a:ext cx="213360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4" y="12712702"/>
            <a:ext cx="2895599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712702"/>
            <a:ext cx="213360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18386" rtl="0" eaLnBrk="1" latinLnBrk="0" hangingPunct="1">
        <a:spcBef>
          <a:spcPct val="0"/>
        </a:spcBef>
        <a:buNone/>
        <a:defRPr sz="106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895" indent="-831895" algn="l" defTabSz="2218386" rtl="0" eaLnBrk="1" latinLnBrk="0" hangingPunct="1">
        <a:spcBef>
          <a:spcPct val="20000"/>
        </a:spcBef>
        <a:buFont typeface="Arial" pitchFamily="34" charset="0"/>
        <a:buChar char="•"/>
        <a:defRPr sz="7762" kern="1200">
          <a:solidFill>
            <a:schemeClr val="tx1"/>
          </a:solidFill>
          <a:latin typeface="+mn-lt"/>
          <a:ea typeface="+mn-ea"/>
          <a:cs typeface="+mn-cs"/>
        </a:defRPr>
      </a:lvl1pPr>
      <a:lvl2pPr marL="1802439" indent="-693245" algn="l" defTabSz="2218386" rtl="0" eaLnBrk="1" latinLnBrk="0" hangingPunct="1">
        <a:spcBef>
          <a:spcPct val="20000"/>
        </a:spcBef>
        <a:buFont typeface="Arial" pitchFamily="34" charset="0"/>
        <a:buChar char="–"/>
        <a:defRPr sz="6793" kern="1200">
          <a:solidFill>
            <a:schemeClr val="tx1"/>
          </a:solidFill>
          <a:latin typeface="+mn-lt"/>
          <a:ea typeface="+mn-ea"/>
          <a:cs typeface="+mn-cs"/>
        </a:defRPr>
      </a:lvl2pPr>
      <a:lvl3pPr marL="2772984" indent="-554597" algn="l" defTabSz="2218386" rtl="0" eaLnBrk="1" latinLnBrk="0" hangingPunct="1">
        <a:spcBef>
          <a:spcPct val="20000"/>
        </a:spcBef>
        <a:buFont typeface="Arial" pitchFamily="34" charset="0"/>
        <a:buChar char="•"/>
        <a:defRPr sz="5823" kern="1200">
          <a:solidFill>
            <a:schemeClr val="tx1"/>
          </a:solidFill>
          <a:latin typeface="+mn-lt"/>
          <a:ea typeface="+mn-ea"/>
          <a:cs typeface="+mn-cs"/>
        </a:defRPr>
      </a:lvl3pPr>
      <a:lvl4pPr marL="3882178" indent="-554597" algn="l" defTabSz="2218386" rtl="0" eaLnBrk="1" latinLnBrk="0" hangingPunct="1">
        <a:spcBef>
          <a:spcPct val="20000"/>
        </a:spcBef>
        <a:buFont typeface="Arial" pitchFamily="34" charset="0"/>
        <a:buChar char="–"/>
        <a:defRPr sz="4852" kern="1200">
          <a:solidFill>
            <a:schemeClr val="tx1"/>
          </a:solidFill>
          <a:latin typeface="+mn-lt"/>
          <a:ea typeface="+mn-ea"/>
          <a:cs typeface="+mn-cs"/>
        </a:defRPr>
      </a:lvl4pPr>
      <a:lvl5pPr marL="4991370" indent="-554597" algn="l" defTabSz="2218386" rtl="0" eaLnBrk="1" latinLnBrk="0" hangingPunct="1">
        <a:spcBef>
          <a:spcPct val="20000"/>
        </a:spcBef>
        <a:buFont typeface="Arial" pitchFamily="34" charset="0"/>
        <a:buChar char="»"/>
        <a:defRPr sz="4852" kern="1200">
          <a:solidFill>
            <a:schemeClr val="tx1"/>
          </a:solidFill>
          <a:latin typeface="+mn-lt"/>
          <a:ea typeface="+mn-ea"/>
          <a:cs typeface="+mn-cs"/>
        </a:defRPr>
      </a:lvl5pPr>
      <a:lvl6pPr marL="6100563" indent="-554597" algn="l" defTabSz="2218386" rtl="0" eaLnBrk="1" latinLnBrk="0" hangingPunct="1">
        <a:spcBef>
          <a:spcPct val="20000"/>
        </a:spcBef>
        <a:buFont typeface="Arial" pitchFamily="34" charset="0"/>
        <a:buChar char="•"/>
        <a:defRPr sz="4852" kern="1200">
          <a:solidFill>
            <a:schemeClr val="tx1"/>
          </a:solidFill>
          <a:latin typeface="+mn-lt"/>
          <a:ea typeface="+mn-ea"/>
          <a:cs typeface="+mn-cs"/>
        </a:defRPr>
      </a:lvl6pPr>
      <a:lvl7pPr marL="7209757" indent="-554597" algn="l" defTabSz="2218386" rtl="0" eaLnBrk="1" latinLnBrk="0" hangingPunct="1">
        <a:spcBef>
          <a:spcPct val="20000"/>
        </a:spcBef>
        <a:buFont typeface="Arial" pitchFamily="34" charset="0"/>
        <a:buChar char="•"/>
        <a:defRPr sz="4852" kern="1200">
          <a:solidFill>
            <a:schemeClr val="tx1"/>
          </a:solidFill>
          <a:latin typeface="+mn-lt"/>
          <a:ea typeface="+mn-ea"/>
          <a:cs typeface="+mn-cs"/>
        </a:defRPr>
      </a:lvl7pPr>
      <a:lvl8pPr marL="8318949" indent="-554597" algn="l" defTabSz="2218386" rtl="0" eaLnBrk="1" latinLnBrk="0" hangingPunct="1">
        <a:spcBef>
          <a:spcPct val="20000"/>
        </a:spcBef>
        <a:buFont typeface="Arial" pitchFamily="34" charset="0"/>
        <a:buChar char="•"/>
        <a:defRPr sz="4852" kern="1200">
          <a:solidFill>
            <a:schemeClr val="tx1"/>
          </a:solidFill>
          <a:latin typeface="+mn-lt"/>
          <a:ea typeface="+mn-ea"/>
          <a:cs typeface="+mn-cs"/>
        </a:defRPr>
      </a:lvl8pPr>
      <a:lvl9pPr marL="9428143" indent="-554597" algn="l" defTabSz="2218386" rtl="0" eaLnBrk="1" latinLnBrk="0" hangingPunct="1">
        <a:spcBef>
          <a:spcPct val="20000"/>
        </a:spcBef>
        <a:buFont typeface="Arial" pitchFamily="34" charset="0"/>
        <a:buChar char="•"/>
        <a:defRPr sz="48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109194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2pPr>
      <a:lvl3pPr marL="2218386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3pPr>
      <a:lvl4pPr marL="3327579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4pPr>
      <a:lvl5pPr marL="4436773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5pPr>
      <a:lvl6pPr marL="5545968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6pPr>
      <a:lvl7pPr marL="6655160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7pPr>
      <a:lvl8pPr marL="7764353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8pPr>
      <a:lvl9pPr marL="8873547" algn="l" defTabSz="2218386" rtl="0" eaLnBrk="1" latinLnBrk="0" hangingPunct="1">
        <a:defRPr sz="4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21.png"/><Relationship Id="rId21" Type="http://schemas.openxmlformats.org/officeDocument/2006/relationships/image" Target="../media/image13.png"/><Relationship Id="rId22" Type="http://schemas.openxmlformats.org/officeDocument/2006/relationships/image" Target="../media/image20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blog.adafruit.com/wp-content/uploads/2014/01/oshwsticker_MED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8" b="96591" l="8875" r="90750">
                        <a14:foregroundMark x1="30250" y1="85552" x2="25625" y2="95779"/>
                        <a14:foregroundMark x1="13375" y1="52435" x2="8875" y2="54058"/>
                        <a14:foregroundMark x1="74500" y1="92695" x2="74875" y2="96753"/>
                        <a14:foregroundMark x1="88000" y1="53409" x2="90750" y2="53571"/>
                        <a14:foregroundMark x1="51500" y1="18344" x2="50000" y2="4708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5" y="-766884"/>
            <a:ext cx="305399" cy="2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blog.adafruit.com/wp-content/uploads/2014/01/oshwsticker_MED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8" b="96591" l="8875" r="90750">
                        <a14:foregroundMark x1="30250" y1="85552" x2="25625" y2="95779"/>
                        <a14:foregroundMark x1="13375" y1="52435" x2="8875" y2="54058"/>
                        <a14:foregroundMark x1="74500" y1="92695" x2="74875" y2="96753"/>
                        <a14:foregroundMark x1="88000" y1="53409" x2="90750" y2="53571"/>
                        <a14:foregroundMark x1="51500" y1="18344" x2="50000" y2="4708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3405" y="-739108"/>
            <a:ext cx="305399" cy="2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04310" y="-708108"/>
            <a:ext cx="144920" cy="1449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223405" y="-759219"/>
            <a:ext cx="413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Segoe Condensed" panose="020B0606040200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ML</a:t>
            </a:r>
            <a:endParaRPr lang="en-US" sz="1000" dirty="0">
              <a:latin typeface="Segoe Condensed" panose="020B0606040200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252" y="6214646"/>
            <a:ext cx="244074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cap="small" dirty="0">
                <a:solidFill>
                  <a:srgbClr val="212830"/>
                </a:solidFill>
                <a:latin typeface="Adelle Rg" panose="02000503060000020004" pitchFamily="2" charset="0"/>
              </a:rPr>
              <a:t>Recent </a:t>
            </a:r>
            <a:r>
              <a:rPr lang="en-US" sz="1600" b="1" cap="small" dirty="0" smtClean="0">
                <a:solidFill>
                  <a:srgbClr val="212830"/>
                </a:solidFill>
                <a:latin typeface="Adelle Rg" panose="02000503060000020004" pitchFamily="2" charset="0"/>
              </a:rPr>
              <a:t>Projects</a:t>
            </a:r>
            <a:endParaRPr lang="en-US" sz="1600" b="1" cap="small" dirty="0">
              <a:solidFill>
                <a:srgbClr val="212830"/>
              </a:solidFill>
              <a:latin typeface="Adelle Rg" panose="02000503060000020004" pitchFamily="2" charset="0"/>
            </a:endParaRPr>
          </a:p>
        </p:txBody>
      </p:sp>
      <p:pic>
        <p:nvPicPr>
          <p:cNvPr id="26" name="Picture 5" descr="D:\Dropbox\HCILMakeabilityLab\WebsiteProjectImages\FrontPage\IMG_198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16380" r="-103" b="30528"/>
          <a:stretch/>
        </p:blipFill>
        <p:spPr bwMode="auto">
          <a:xfrm>
            <a:off x="0" y="-341706"/>
            <a:ext cx="9235440" cy="36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0" y="-341706"/>
            <a:ext cx="9144000" cy="3697287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D:\Dropbox\HCILMakeabilityLab\Logos\MakeabilityLab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2800" y="-543816"/>
            <a:ext cx="1382713" cy="2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210400" y="-166309"/>
            <a:ext cx="35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HelveticaNeueLT Com 35 Th" panose="020B0403020202020204" pitchFamily="34" charset="0"/>
              </a:rPr>
              <a:t>home</a:t>
            </a:r>
            <a:r>
              <a:rPr lang="en-US" sz="1200" dirty="0">
                <a:solidFill>
                  <a:schemeClr val="bg1"/>
                </a:solidFill>
                <a:latin typeface="HelveticaNeueLT Com 35 Th" panose="020B0403020202020204" pitchFamily="34" charset="0"/>
              </a:rPr>
              <a:t>  projects  publications  talks  people  hcil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-149619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HelveticaNeueLT Com 33 ThEx" panose="020B0404020202020204" pitchFamily="34" charset="0"/>
              </a:rPr>
              <a:t>make</a:t>
            </a:r>
            <a:r>
              <a:rPr lang="en-US" sz="1400" dirty="0">
                <a:solidFill>
                  <a:srgbClr val="FFFFFF"/>
                </a:solidFill>
                <a:latin typeface="HelveticaNeueLT Com 33 ThEx" panose="020B0404020202020204" pitchFamily="34" charset="0"/>
              </a:rPr>
              <a:t>ability 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7" t="-12994" r="23333"/>
          <a:stretch/>
        </p:blipFill>
        <p:spPr>
          <a:xfrm>
            <a:off x="-2438400" y="10365586"/>
            <a:ext cx="1600200" cy="683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10"/>
          <a:stretch/>
        </p:blipFill>
        <p:spPr>
          <a:xfrm>
            <a:off x="0" y="3336958"/>
            <a:ext cx="9144000" cy="8719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95399" y="10150319"/>
            <a:ext cx="244074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delle Rg" panose="02000503060000020004" pitchFamily="2" charset="0"/>
              </a:rPr>
              <a:t>Project 1 (2017)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Adelle Rg" panose="02000503060000020004" pitchFamily="2" charset="0"/>
              </a:rPr>
              <a:t>Sustainability, fabrication, health</a:t>
            </a:r>
            <a:endParaRPr lang="en-US" sz="1000" b="1" cap="small" dirty="0" smtClean="0">
              <a:solidFill>
                <a:prstClr val="black"/>
              </a:solidFill>
              <a:latin typeface="Adelle Rg" panose="02000503060000020004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50451" y="10135674"/>
            <a:ext cx="244074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delle Rg" panose="02000503060000020004" pitchFamily="2" charset="0"/>
              </a:rPr>
              <a:t>Project 1 (2017)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Adelle Rg" panose="02000503060000020004" pitchFamily="2" charset="0"/>
              </a:rPr>
              <a:t>Sustainability, fabrication, health</a:t>
            </a:r>
            <a:endParaRPr lang="en-US" sz="1000" b="1" cap="small" dirty="0" smtClean="0">
              <a:solidFill>
                <a:prstClr val="black"/>
              </a:solidFill>
              <a:latin typeface="Adelle Rg" panose="02000503060000020004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0199" y="10154784"/>
            <a:ext cx="244074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delle Rg" panose="02000503060000020004" pitchFamily="2" charset="0"/>
              </a:rPr>
              <a:t>Project 1 (2017)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Adelle Rg" panose="02000503060000020004" pitchFamily="2" charset="0"/>
              </a:rPr>
              <a:t>Sustainability, fabrication, health</a:t>
            </a:r>
            <a:endParaRPr lang="en-US" sz="1000" b="1" cap="small" dirty="0" smtClean="0">
              <a:solidFill>
                <a:prstClr val="black"/>
              </a:solidFill>
              <a:latin typeface="Adelle Rg" panose="02000503060000020004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7599" y="10154784"/>
            <a:ext cx="244074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delle Rg" panose="02000503060000020004" pitchFamily="2" charset="0"/>
              </a:rPr>
              <a:t>Project 1 (2017)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Adelle Rg" panose="02000503060000020004" pitchFamily="2" charset="0"/>
              </a:rPr>
              <a:t>Sustainability, fabrication, health</a:t>
            </a:r>
            <a:endParaRPr lang="en-US" sz="1000" b="1" cap="small" dirty="0" smtClean="0">
              <a:solidFill>
                <a:prstClr val="black"/>
              </a:solidFill>
              <a:latin typeface="Adelle Rg" panose="02000503060000020004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3400" y="10969129"/>
            <a:ext cx="8351245" cy="4118471"/>
            <a:chOff x="726210" y="33417"/>
            <a:chExt cx="10998769" cy="542411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10" y="208973"/>
              <a:ext cx="2247900" cy="26035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092" y="767773"/>
              <a:ext cx="2133600" cy="20447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674" y="767773"/>
              <a:ext cx="2146300" cy="20193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60" y="2953327"/>
              <a:ext cx="2184400" cy="20320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092" y="2889827"/>
              <a:ext cx="2082800" cy="20955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624" y="2902527"/>
              <a:ext cx="2082800" cy="20828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401"/>
            <a:stretch/>
          </p:blipFill>
          <p:spPr>
            <a:xfrm>
              <a:off x="7955974" y="33417"/>
              <a:ext cx="2578100" cy="65122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724" y="5100781"/>
              <a:ext cx="774700" cy="3429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406" y="767774"/>
              <a:ext cx="1101844" cy="213475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328" y="767769"/>
              <a:ext cx="1101844" cy="213475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398" y="767769"/>
              <a:ext cx="1101844" cy="213475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405" y="2901374"/>
              <a:ext cx="1101844" cy="21347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327" y="2901369"/>
              <a:ext cx="1101844" cy="21347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397" y="2901369"/>
              <a:ext cx="1101844" cy="21347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0279" y="5114632"/>
              <a:ext cx="774700" cy="342900"/>
            </a:xfrm>
            <a:prstGeom prst="rect">
              <a:avLst/>
            </a:prstGeom>
          </p:spPr>
        </p:pic>
      </p:grpSp>
      <p:cxnSp>
        <p:nvCxnSpPr>
          <p:cNvPr id="64" name="Straight Connector 63"/>
          <p:cNvCxnSpPr/>
          <p:nvPr/>
        </p:nvCxnSpPr>
        <p:spPr>
          <a:xfrm>
            <a:off x="595399" y="6127777"/>
            <a:ext cx="81676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09600" y="10972800"/>
            <a:ext cx="81676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68" y="4495800"/>
            <a:ext cx="1107916" cy="13716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4495800"/>
            <a:ext cx="1107916" cy="13716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62" y="4495800"/>
            <a:ext cx="1107916" cy="13716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23" y="4495800"/>
            <a:ext cx="1107916" cy="13716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84" y="4495800"/>
            <a:ext cx="1107916" cy="13716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2"/>
          <a:srcRect l="4181" t="11667" r="5877" b="60507"/>
          <a:stretch/>
        </p:blipFill>
        <p:spPr>
          <a:xfrm>
            <a:off x="89606" y="6582280"/>
            <a:ext cx="9130594" cy="43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blog.adafruit.com/wp-content/uploads/2014/01/oshwsticker_MED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8" b="96591" l="8875" r="90750">
                        <a14:foregroundMark x1="30250" y1="85552" x2="25625" y2="95779"/>
                        <a14:foregroundMark x1="13375" y1="52435" x2="8875" y2="54058"/>
                        <a14:foregroundMark x1="74500" y1="92695" x2="74875" y2="96753"/>
                        <a14:foregroundMark x1="88000" y1="53409" x2="90750" y2="53571"/>
                        <a14:foregroundMark x1="51500" y1="18344" x2="50000" y2="4708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5" y="-766884"/>
            <a:ext cx="305399" cy="2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blog.adafruit.com/wp-content/uploads/2014/01/oshwsticker_MED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8" b="96591" l="8875" r="90750">
                        <a14:foregroundMark x1="30250" y1="85552" x2="25625" y2="95779"/>
                        <a14:foregroundMark x1="13375" y1="52435" x2="8875" y2="54058"/>
                        <a14:foregroundMark x1="74500" y1="92695" x2="74875" y2="96753"/>
                        <a14:foregroundMark x1="88000" y1="53409" x2="90750" y2="53571"/>
                        <a14:foregroundMark x1="51500" y1="18344" x2="50000" y2="4708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3405" y="-739108"/>
            <a:ext cx="305399" cy="2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04310" y="-708108"/>
            <a:ext cx="144920" cy="1449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223405" y="-759219"/>
            <a:ext cx="413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Segoe Condensed" panose="020B0606040200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ML</a:t>
            </a:r>
            <a:endParaRPr lang="en-US" sz="1000" dirty="0">
              <a:latin typeface="Segoe Condensed" panose="020B0606040200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252" y="6214646"/>
            <a:ext cx="244074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b="1" cap="small" dirty="0">
                <a:solidFill>
                  <a:srgbClr val="212830"/>
                </a:solidFill>
                <a:latin typeface="Adelle Rg" panose="02000503060000020004" pitchFamily="2" charset="0"/>
              </a:rPr>
              <a:t>Recent </a:t>
            </a:r>
            <a:r>
              <a:rPr lang="en-US" sz="1600" b="1" cap="small" dirty="0" smtClean="0">
                <a:solidFill>
                  <a:srgbClr val="212830"/>
                </a:solidFill>
                <a:latin typeface="Adelle Rg" panose="02000503060000020004" pitchFamily="2" charset="0"/>
              </a:rPr>
              <a:t>Projects</a:t>
            </a:r>
            <a:endParaRPr lang="en-US" sz="1600" b="1" cap="small" dirty="0">
              <a:solidFill>
                <a:srgbClr val="212830"/>
              </a:solidFill>
              <a:latin typeface="Adelle Rg" panose="02000503060000020004" pitchFamily="2" charset="0"/>
            </a:endParaRPr>
          </a:p>
        </p:txBody>
      </p:sp>
      <p:pic>
        <p:nvPicPr>
          <p:cNvPr id="26" name="Picture 5" descr="D:\Dropbox\HCILMakeabilityLab\WebsiteProjectImages\FrontPage\IMG_198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16380" r="-103" b="30528"/>
          <a:stretch/>
        </p:blipFill>
        <p:spPr bwMode="auto">
          <a:xfrm>
            <a:off x="0" y="-341706"/>
            <a:ext cx="9235440" cy="36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0" y="-341706"/>
            <a:ext cx="9144000" cy="3697287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D:\Dropbox\HCILMakeabilityLab\Logos\MakeabilityLab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2800" y="-543816"/>
            <a:ext cx="1382713" cy="2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210400" y="-166309"/>
            <a:ext cx="35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HelveticaNeueLT Com 35 Th" panose="020B0403020202020204" pitchFamily="34" charset="0"/>
              </a:rPr>
              <a:t>home</a:t>
            </a:r>
            <a:r>
              <a:rPr lang="en-US" sz="1200" dirty="0">
                <a:solidFill>
                  <a:schemeClr val="bg1"/>
                </a:solidFill>
                <a:latin typeface="HelveticaNeueLT Com 35 Th" panose="020B0403020202020204" pitchFamily="34" charset="0"/>
              </a:rPr>
              <a:t>  projects  publications  talks  people  hcil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-149619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HelveticaNeueLT Com 33 ThEx" panose="020B0404020202020204" pitchFamily="34" charset="0"/>
              </a:rPr>
              <a:t>make</a:t>
            </a:r>
            <a:r>
              <a:rPr lang="en-US" sz="1400" dirty="0">
                <a:solidFill>
                  <a:srgbClr val="FFFFFF"/>
                </a:solidFill>
                <a:latin typeface="HelveticaNeueLT Com 33 ThEx" panose="020B0404020202020204" pitchFamily="34" charset="0"/>
              </a:rPr>
              <a:t>ability 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7" t="-12994" r="23333"/>
          <a:stretch/>
        </p:blipFill>
        <p:spPr>
          <a:xfrm>
            <a:off x="-2438400" y="10365586"/>
            <a:ext cx="1600200" cy="683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10"/>
          <a:stretch/>
        </p:blipFill>
        <p:spPr>
          <a:xfrm>
            <a:off x="0" y="3336958"/>
            <a:ext cx="9144000" cy="8719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95399" y="10150319"/>
            <a:ext cx="244074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delle Rg" panose="02000503060000020004" pitchFamily="2" charset="0"/>
              </a:rPr>
              <a:t>Project 1 (2017)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Adelle Rg" panose="02000503060000020004" pitchFamily="2" charset="0"/>
              </a:rPr>
              <a:t>Sustainability, fabrication, health</a:t>
            </a:r>
            <a:endParaRPr lang="en-US" sz="1000" b="1" cap="small" dirty="0" smtClean="0">
              <a:solidFill>
                <a:prstClr val="black"/>
              </a:solidFill>
              <a:latin typeface="Adelle Rg" panose="02000503060000020004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50451" y="10135674"/>
            <a:ext cx="244074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delle Rg" panose="02000503060000020004" pitchFamily="2" charset="0"/>
              </a:rPr>
              <a:t>Project 1 (2017)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Adelle Rg" panose="02000503060000020004" pitchFamily="2" charset="0"/>
              </a:rPr>
              <a:t>Sustainability, fabrication, health</a:t>
            </a:r>
            <a:endParaRPr lang="en-US" sz="1000" b="1" cap="small" dirty="0" smtClean="0">
              <a:solidFill>
                <a:prstClr val="black"/>
              </a:solidFill>
              <a:latin typeface="Adelle Rg" panose="02000503060000020004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0199" y="10154784"/>
            <a:ext cx="244074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delle Rg" panose="02000503060000020004" pitchFamily="2" charset="0"/>
              </a:rPr>
              <a:t>Project 1 (2017)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Adelle Rg" panose="02000503060000020004" pitchFamily="2" charset="0"/>
              </a:rPr>
              <a:t>Sustainability, fabrication, health</a:t>
            </a:r>
            <a:endParaRPr lang="en-US" sz="1000" b="1" cap="small" dirty="0" smtClean="0">
              <a:solidFill>
                <a:prstClr val="black"/>
              </a:solidFill>
              <a:latin typeface="Adelle Rg" panose="02000503060000020004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7599" y="10154784"/>
            <a:ext cx="244074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delle Rg" panose="02000503060000020004" pitchFamily="2" charset="0"/>
              </a:rPr>
              <a:t>Project 1 (2017)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Adelle Rg" panose="02000503060000020004" pitchFamily="2" charset="0"/>
              </a:rPr>
              <a:t>Sustainability, fabrication, health</a:t>
            </a:r>
            <a:endParaRPr lang="en-US" sz="1000" b="1" cap="small" dirty="0" smtClean="0">
              <a:solidFill>
                <a:prstClr val="black"/>
              </a:solidFill>
              <a:latin typeface="Adelle Rg" panose="02000503060000020004" pitchFamily="2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95399" y="6127777"/>
            <a:ext cx="81676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68" y="4495800"/>
            <a:ext cx="1107916" cy="13716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4495800"/>
            <a:ext cx="1107916" cy="13716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62" y="4495800"/>
            <a:ext cx="1107916" cy="13716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23" y="4495800"/>
            <a:ext cx="1107916" cy="13716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84" y="4495800"/>
            <a:ext cx="1107916" cy="1371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42186" y="10972800"/>
            <a:ext cx="8373214" cy="3721850"/>
            <a:chOff x="144318" y="8657"/>
            <a:chExt cx="11972868" cy="5321878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18" y="208973"/>
              <a:ext cx="2247900" cy="26035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767773"/>
              <a:ext cx="2133600" cy="2044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782" y="767773"/>
              <a:ext cx="2146300" cy="20193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68" y="2953327"/>
              <a:ext cx="2184400" cy="20320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2889827"/>
              <a:ext cx="2082800" cy="20955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732" y="2902527"/>
              <a:ext cx="2082800" cy="20828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642"/>
            <a:stretch/>
          </p:blipFill>
          <p:spPr>
            <a:xfrm>
              <a:off x="7462404" y="8657"/>
              <a:ext cx="2578100" cy="587087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09"/>
            <a:stretch/>
          </p:blipFill>
          <p:spPr>
            <a:xfrm>
              <a:off x="7656369" y="793173"/>
              <a:ext cx="4460817" cy="20193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09"/>
            <a:stretch/>
          </p:blipFill>
          <p:spPr>
            <a:xfrm>
              <a:off x="7656368" y="2829789"/>
              <a:ext cx="4460817" cy="20193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832" y="4987635"/>
              <a:ext cx="774700" cy="3429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5812" y="4976090"/>
              <a:ext cx="774700" cy="342900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2"/>
          <a:srcRect l="4181" t="11667" r="5877" b="60507"/>
          <a:stretch/>
        </p:blipFill>
        <p:spPr>
          <a:xfrm>
            <a:off x="89606" y="6582280"/>
            <a:ext cx="9130594" cy="4314320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609600" y="10972800"/>
            <a:ext cx="81676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0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102</Words>
  <Application>Microsoft Macintosh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Adelle Rg</vt:lpstr>
      <vt:lpstr>Calibri</vt:lpstr>
      <vt:lpstr>HelveticaNeueLT Com 33 ThEx</vt:lpstr>
      <vt:lpstr>HelveticaNeueLT Com 35 Th</vt:lpstr>
      <vt:lpstr>Segoe Condensed</vt:lpstr>
      <vt:lpstr>Segoe UI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Liang He</cp:lastModifiedBy>
  <cp:revision>180</cp:revision>
  <cp:lastPrinted>2017-05-31T13:49:50Z</cp:lastPrinted>
  <dcterms:created xsi:type="dcterms:W3CDTF">2006-08-16T00:00:00Z</dcterms:created>
  <dcterms:modified xsi:type="dcterms:W3CDTF">2017-05-31T18:04:06Z</dcterms:modified>
</cp:coreProperties>
</file>