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D7D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interSettings" Target="printerSettings/printerSettings1.bin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heme" Target="theme/theme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3801-4993-4C5B-BE4A-0FC428F3EE6B}" type="datetimeFigureOut">
              <a:rPr lang="en-US" smtClean="0"/>
              <a:pPr/>
              <a:t>3/1/10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31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Table:RDBMS::Collection:MongoDB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ube 20"/>
          <p:cNvSpPr/>
          <p:nvPr/>
        </p:nvSpPr>
        <p:spPr>
          <a:xfrm>
            <a:off x="1447800" y="2057400"/>
            <a:ext cx="6400800" cy="3962400"/>
          </a:xfrm>
          <a:prstGeom prst="cube">
            <a:avLst>
              <a:gd name="adj" fmla="val 96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Birds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124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438400"/>
            <a:ext cx="1905000" cy="1905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495800"/>
            <a:ext cx="1237013" cy="127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038600"/>
            <a:ext cx="1701800" cy="170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Static:Dynamic::RDBMS:MongoDB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962400"/>
            <a:ext cx="91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(typing)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tags:[],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tags:[],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GridFS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38862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tags:[],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&lt;SHA1 of file&gt;});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Document 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</a:t>
            </a:r>
            <a:r>
              <a:rPr lang="en-US" sz="2400" dirty="0" smtClean="0">
                <a:latin typeface="Consolas"/>
                <a:cs typeface="Consolas"/>
              </a:rPr>
              <a:t>b.papers.find({date:’3/2/2010’);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</a:t>
            </a:r>
            <a:r>
              <a:rPr lang="en-US" sz="2400" dirty="0" smtClean="0">
                <a:latin typeface="Consolas"/>
                <a:cs typeface="Consolas"/>
              </a:rPr>
              <a:t>b.papers.find({date:’3/2/2010’);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572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b.papers.find({tags:’paystub</a:t>
            </a:r>
            <a:r>
              <a:rPr lang="en-US" sz="2400" dirty="0" smtClean="0">
                <a:latin typeface="Consolas"/>
                <a:cs typeface="Consolas"/>
              </a:rPr>
              <a:t>’);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</a:t>
            </a:r>
            <a:r>
              <a:rPr lang="en-US" sz="2400" dirty="0" smtClean="0">
                <a:latin typeface="Consolas"/>
                <a:cs typeface="Consolas"/>
              </a:rPr>
              <a:t>b.papers.ensureIndex({tags:1});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429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b.papers.find({tags:’paystub</a:t>
            </a:r>
            <a:r>
              <a:rPr lang="en-US" sz="2400" dirty="0" smtClean="0">
                <a:latin typeface="Consolas"/>
                <a:cs typeface="Consolas"/>
              </a:rPr>
              <a:t>’);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8934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in:[‘paystub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{$inc: {views:1}}});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{$push: {</a:t>
            </a:r>
            <a:r>
              <a:rPr lang="en-US" sz="2400" dirty="0" err="1" smtClean="0">
                <a:latin typeface="Consolas"/>
                <a:cs typeface="Consolas"/>
              </a:rPr>
              <a:t>tags:’jon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</a:t>
            </a:r>
            <a:r>
              <a:rPr lang="en-US" sz="2400" dirty="0" err="1" smtClean="0">
                <a:latin typeface="Consolas"/>
                <a:cs typeface="Consolas"/>
              </a:rPr>
              <a:t>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{$pull: {</a:t>
            </a:r>
            <a:r>
              <a:rPr lang="en-US" sz="2400" dirty="0" err="1" smtClean="0">
                <a:latin typeface="Consolas"/>
                <a:cs typeface="Consolas"/>
              </a:rPr>
              <a:t>tags:’paystub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15240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mongodb.org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81000" y="236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try.mongodb.org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10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ithub.com/jonfuller/paperless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5334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Comments/Questions/Feedback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6172200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(please!!)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No Joins!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Paperless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7346</TotalTime>
  <Words>568</Words>
  <Application>Microsoft Office PowerPoint</Application>
  <PresentationFormat>On-screen Show (4:3)</PresentationFormat>
  <Paragraphs>100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Document DB</vt:lpstr>
      <vt:lpstr>NoSQL</vt:lpstr>
      <vt:lpstr>NoSchema</vt:lpstr>
      <vt:lpstr>No Joins!</vt:lpstr>
      <vt:lpstr>Slide 6</vt:lpstr>
      <vt:lpstr>New Models</vt:lpstr>
      <vt:lpstr>New Models</vt:lpstr>
      <vt:lpstr>Paperless</vt:lpstr>
      <vt:lpstr>JSON</vt:lpstr>
      <vt:lpstr>Slide 11</vt:lpstr>
      <vt:lpstr>Collections</vt:lpstr>
      <vt:lpstr>Slide 13</vt:lpstr>
      <vt:lpstr>Slide 14</vt:lpstr>
      <vt:lpstr>Slide 15</vt:lpstr>
      <vt:lpstr>Slide 16</vt:lpstr>
      <vt:lpstr>Slide 17</vt:lpstr>
      <vt:lpstr>New Models</vt:lpstr>
      <vt:lpstr>Query</vt:lpstr>
      <vt:lpstr>Query</vt:lpstr>
      <vt:lpstr>Query</vt:lpstr>
      <vt:lpstr>Index</vt:lpstr>
      <vt:lpstr>Query</vt:lpstr>
      <vt:lpstr>Query</vt:lpstr>
      <vt:lpstr>New Models</vt:lpstr>
      <vt:lpstr>Update</vt:lpstr>
      <vt:lpstr>Update</vt:lpstr>
      <vt:lpstr>Update</vt:lpstr>
      <vt:lpstr>Slide 29</vt:lpstr>
      <vt:lpstr>Slide 30</vt:lpstr>
      <vt:lpstr>Slide 31</vt:lpstr>
      <vt:lpstr>Slide 32</vt:lpstr>
      <vt:lpstr>mongodb.org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Fuller</dc:creator>
  <cp:lastModifiedBy>Jonathon Fuller</cp:lastModifiedBy>
  <cp:revision>706</cp:revision>
  <dcterms:created xsi:type="dcterms:W3CDTF">2010-03-02T03:16:21Z</dcterms:created>
  <dcterms:modified xsi:type="dcterms:W3CDTF">2010-03-02T05:47:52Z</dcterms:modified>
</cp:coreProperties>
</file>