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90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D7D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9358" autoAdjust="0"/>
  </p:normalViewPr>
  <p:slideViewPr>
    <p:cSldViewPr>
      <p:cViewPr varScale="1">
        <p:scale>
          <a:sx n="100" d="100"/>
          <a:sy n="10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6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A061-6E3C-4041-AB5B-95EBC9B50AA1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B820-47FA-134C-9439-E1785E2A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we</a:t>
            </a:r>
            <a:r>
              <a:rPr lang="en-US" baseline="0" dirty="0" smtClean="0"/>
              <a:t> don’t use SQL like we always do with RDBMS… we’ll see later how we do query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where part of the schema</a:t>
            </a:r>
            <a:r>
              <a:rPr lang="en-US" baseline="0" dirty="0" smtClean="0"/>
              <a:t> free comes into play.</a:t>
            </a:r>
          </a:p>
          <a:p>
            <a:r>
              <a:rPr lang="en-US" baseline="0" dirty="0" smtClean="0"/>
              <a:t>There are no mechanical constraints in the database to tell you to not store cheeseburgers next to your birds.</a:t>
            </a:r>
          </a:p>
          <a:p>
            <a:r>
              <a:rPr lang="en-US" baseline="0" dirty="0" smtClean="0"/>
              <a:t>But if you think about it… do you let your database tell you that now?</a:t>
            </a:r>
          </a:p>
          <a:p>
            <a:r>
              <a:rPr lang="en-US" baseline="0" dirty="0" smtClean="0"/>
              <a:t>No, you’d never think about storing cheeseburgers in your birds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structured, but no mechanical constraints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me, it feels a lot like getting over that initial fear in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we’ve got some</a:t>
            </a:r>
            <a:r>
              <a:rPr lang="en-US" baseline="0" dirty="0" smtClean="0"/>
              <a:t> UI going (or something, and finally are ready to jam some papers into the database.</a:t>
            </a:r>
          </a:p>
          <a:p>
            <a:r>
              <a:rPr lang="en-US" baseline="0" dirty="0" smtClean="0"/>
              <a:t>A couple important things here.</a:t>
            </a:r>
          </a:p>
          <a:p>
            <a:r>
              <a:rPr lang="en-US" baseline="0" dirty="0" smtClean="0"/>
              <a:t>The first…</a:t>
            </a:r>
          </a:p>
          <a:p>
            <a:r>
              <a:rPr lang="en-US" baseline="0" dirty="0" smtClean="0"/>
              <a:t>Papers is the name of the collection.</a:t>
            </a:r>
          </a:p>
          <a:p>
            <a:r>
              <a:rPr lang="en-US" baseline="0" dirty="0" smtClean="0"/>
              <a:t>The first time you use it, it is created.</a:t>
            </a:r>
          </a:p>
          <a:p>
            <a:r>
              <a:rPr lang="en-US" baseline="0" dirty="0" smtClean="0"/>
              <a:t>The thing we’re saving is a JSON document.</a:t>
            </a:r>
          </a:p>
          <a:p>
            <a:r>
              <a:rPr lang="en-US" baseline="0" dirty="0" smtClean="0"/>
              <a:t>Note that tags is an array.</a:t>
            </a:r>
          </a:p>
          <a:p>
            <a:r>
              <a:rPr lang="en-US" baseline="0" dirty="0" smtClean="0"/>
              <a:t>And content is just a byte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database creates an _id key… it’s special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that has ever done a system dealing with content from files has been</a:t>
            </a:r>
            <a:r>
              <a:rPr lang="en-US" baseline="0" dirty="0" smtClean="0"/>
              <a:t> faced with this question:</a:t>
            </a:r>
          </a:p>
          <a:p>
            <a:r>
              <a:rPr lang="en-US" baseline="0" dirty="0" smtClean="0"/>
              <a:t>Include the contents</a:t>
            </a:r>
          </a:p>
          <a:p>
            <a:r>
              <a:rPr lang="en-US" baseline="0" dirty="0" smtClean="0"/>
              <a:t>Include a pointer to the file on a network share.</a:t>
            </a:r>
          </a:p>
          <a:p>
            <a:r>
              <a:rPr lang="en-US" baseline="0" dirty="0" smtClean="0"/>
              <a:t>Both have their drawbacks and advantages.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filesystem</a:t>
            </a:r>
            <a:r>
              <a:rPr lang="en-US" dirty="0" smtClean="0"/>
              <a:t> in the database.</a:t>
            </a:r>
          </a:p>
          <a:p>
            <a:r>
              <a:rPr lang="en-US" dirty="0" smtClean="0"/>
              <a:t>Basically you get buckets to put things in, rather than directories.</a:t>
            </a:r>
          </a:p>
          <a:p>
            <a:r>
              <a:rPr lang="en-US" dirty="0" smtClean="0"/>
              <a:t>It’ll</a:t>
            </a:r>
            <a:r>
              <a:rPr lang="en-US" baseline="0" dirty="0" smtClean="0"/>
              <a:t> chunk your files into pieces and store them inside the database.</a:t>
            </a:r>
          </a:p>
          <a:p>
            <a:r>
              <a:rPr lang="en-US" baseline="0" dirty="0" smtClean="0"/>
              <a:t>It makes it super easy to push and pull files from your DB.</a:t>
            </a:r>
          </a:p>
          <a:p>
            <a:r>
              <a:rPr lang="en-US" baseline="0" dirty="0" smtClean="0"/>
              <a:t>Most languages give you drivers that mimic the file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libraries of your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we’ll back up, and change the content to be a SHA1 of the file for uniqueness, and we’ll store the file itself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GridFS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we’ve got our app and we can</a:t>
            </a:r>
            <a:r>
              <a:rPr lang="en-US" baseline="0" dirty="0" smtClean="0"/>
              <a:t> put data into it…  it might be useful to get data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sort of like select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tags is an array, it looks to see if </a:t>
            </a:r>
            <a:r>
              <a:rPr lang="en-US" dirty="0" err="1" smtClean="0"/>
              <a:t>paystub</a:t>
            </a:r>
            <a:r>
              <a:rPr lang="en-US" dirty="0" smtClean="0"/>
              <a:t> is in the tags array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could be REALLY expensive</a:t>
            </a:r>
          </a:p>
          <a:p>
            <a:r>
              <a:rPr lang="en-US" baseline="0" dirty="0" smtClean="0"/>
              <a:t>What if I’ve been using this thing for 10 years, have 1000 documents and 200 tags?</a:t>
            </a:r>
          </a:p>
          <a:p>
            <a:r>
              <a:rPr lang="en-US" baseline="0" dirty="0" smtClean="0"/>
              <a:t>Ah,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deep breath and take the plunge… it’ll all be okay.</a:t>
            </a:r>
          </a:p>
          <a:p>
            <a:r>
              <a:rPr lang="en-US" dirty="0" smtClean="0"/>
              <a:t>It’ll all boil down to “semi-structured”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Mongo speaks JSON, it can index into your documents easily.</a:t>
            </a:r>
          </a:p>
          <a:p>
            <a:endParaRPr lang="en-US" dirty="0" smtClean="0"/>
          </a:p>
          <a:p>
            <a:r>
              <a:rPr lang="en-US" dirty="0" smtClean="0"/>
              <a:t>The one turns it on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zero would remove the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can query and it’ll be nice and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really useful because it makes sure ALL the things in the given array are present in the target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$in is kind</a:t>
            </a:r>
            <a:r>
              <a:rPr lang="en-US" baseline="0" dirty="0" smtClean="0"/>
              <a:t> of the converse.  If any of the items in the target array are in the given array, it’ll match.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can get data in and out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might be useful to be able to change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provides several atomic functions.</a:t>
            </a:r>
          </a:p>
          <a:p>
            <a:r>
              <a:rPr lang="en-US" dirty="0" smtClean="0"/>
              <a:t>$inc here is one of them</a:t>
            </a:r>
          </a:p>
          <a:p>
            <a:r>
              <a:rPr lang="en-US" dirty="0" smtClean="0"/>
              <a:t>We could do</a:t>
            </a:r>
            <a:r>
              <a:rPr lang="en-US" baseline="0" dirty="0" smtClean="0"/>
              <a:t> the whole</a:t>
            </a:r>
          </a:p>
          <a:p>
            <a:r>
              <a:rPr lang="en-US" baseline="0" dirty="0" smtClean="0"/>
              <a:t>Get</a:t>
            </a:r>
          </a:p>
          <a:p>
            <a:r>
              <a:rPr lang="en-US" baseline="0" dirty="0" smtClean="0"/>
              <a:t>Update</a:t>
            </a:r>
          </a:p>
          <a:p>
            <a:r>
              <a:rPr lang="en-US" baseline="0" dirty="0" smtClean="0"/>
              <a:t>Save</a:t>
            </a:r>
          </a:p>
          <a:p>
            <a:r>
              <a:rPr lang="en-US" baseline="0" dirty="0" smtClean="0"/>
              <a:t>routine, but that causes network traffic and the ability to get out of sync</a:t>
            </a:r>
          </a:p>
          <a:p>
            <a:r>
              <a:rPr lang="en-US" baseline="0" dirty="0" smtClean="0"/>
              <a:t>This makes for a fast, succinct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more examples…</a:t>
            </a:r>
          </a:p>
          <a:p>
            <a:r>
              <a:rPr lang="en-US" dirty="0" smtClean="0"/>
              <a:t>This lets us push a value into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pull a value from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done</a:t>
            </a:r>
          </a:p>
          <a:p>
            <a:r>
              <a:rPr lang="en-US" dirty="0" smtClean="0"/>
              <a:t>It’s awesome</a:t>
            </a:r>
          </a:p>
          <a:p>
            <a:r>
              <a:rPr lang="en-US" dirty="0" smtClean="0"/>
              <a:t>We changed the world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like twitter and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p</a:t>
            </a:r>
            <a:r>
              <a:rPr lang="en-US" dirty="0" smtClean="0"/>
              <a:t>eople</a:t>
            </a:r>
            <a:r>
              <a:rPr lang="en-US" baseline="0" dirty="0" smtClean="0"/>
              <a:t> can now be paperless on the toilet… wait… bad idea</a:t>
            </a:r>
          </a:p>
          <a:p>
            <a:r>
              <a:rPr lang="en-US" baseline="0" dirty="0" smtClean="0"/>
              <a:t>Either way EVERYONE is using your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along comes the fail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of like a machine index in</a:t>
            </a:r>
            <a:r>
              <a:rPr lang="en-US" baseline="0" dirty="0" smtClean="0"/>
              <a:t> addition to other indexes.</a:t>
            </a:r>
          </a:p>
          <a:p>
            <a:r>
              <a:rPr lang="en-US" baseline="0" dirty="0" smtClean="0"/>
              <a:t>The client doesn’t know the difference, but the data is distributed horizontally across machines, with potentially 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all the data for a given item is likely contained</a:t>
            </a:r>
            <a:r>
              <a:rPr lang="en-US" baseline="0" dirty="0" smtClean="0"/>
              <a:t> within a given document…most joins will be eliminated.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we’re back to happy with our app, and all is sane again, and we’re making money (or</a:t>
            </a:r>
            <a:r>
              <a:rPr lang="en-US" baseline="0" dirty="0" smtClean="0"/>
              <a:t> at least changing the world and NOT filing papers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r>
              <a:rPr lang="en-US" dirty="0" smtClean="0"/>
              <a:t>Fail whale: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upload.wikimedia.org/wikipedia/en/d/de/Failwhale.png</a:t>
            </a:r>
            <a:endParaRPr lang="en-US" baseline="0" dirty="0" smtClean="0"/>
          </a:p>
          <a:p>
            <a:r>
              <a:rPr lang="en-US" baseline="0" dirty="0" smtClean="0"/>
              <a:t>Cheeseburger: http://www.iconarchive.com/icons/aha-soft/food/256/burger-icon.png</a:t>
            </a:r>
          </a:p>
          <a:p>
            <a:r>
              <a:rPr lang="en-US" baseline="0" dirty="0" smtClean="0"/>
              <a:t>Light: http://www.flickr.com/photos/mr_beaver/3486761520/</a:t>
            </a:r>
          </a:p>
          <a:p>
            <a:r>
              <a:rPr lang="en-US" baseline="0" dirty="0" smtClean="0"/>
              <a:t>Document: http://icons2.iconarchive.com/icons/deleket/sleek-xp-basic/256/Document-icon.png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Logo: </a:t>
            </a:r>
            <a:r>
              <a:rPr lang="en-US" dirty="0" err="1" smtClean="0"/>
              <a:t>http://mongo-db.appspot.com/static/images/logo-mongodb-onwhite.png</a:t>
            </a:r>
            <a:endParaRPr lang="en-US" dirty="0" smtClean="0"/>
          </a:p>
          <a:p>
            <a:r>
              <a:rPr lang="en-US" dirty="0" smtClean="0"/>
              <a:t>Red and Black</a:t>
            </a:r>
            <a:r>
              <a:rPr lang="en-US" baseline="0" dirty="0" smtClean="0"/>
              <a:t> Birds: http://www.inspiredm.com/2009/04/12/the-social-bird-icon-set-the-first-inspired-release/</a:t>
            </a:r>
          </a:p>
          <a:p>
            <a:r>
              <a:rPr lang="en-US" baseline="0" smtClean="0"/>
              <a:t>Twitter Bird: http://www.truerwords.net/6118/enclosure/twitterific.png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since we don’t have joins, </a:t>
            </a:r>
            <a:r>
              <a:rPr lang="en-US" dirty="0" err="1" smtClean="0"/>
              <a:t>sharding</a:t>
            </a:r>
            <a:r>
              <a:rPr lang="en-US" dirty="0" smtClean="0"/>
              <a:t> becomes a whole</a:t>
            </a:r>
            <a:r>
              <a:rPr lang="en-US" baseline="0" dirty="0" smtClean="0"/>
              <a:t> lot easier, because all the data will be local on a given box.  Allowing us to scale horizontally, cloud-style.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cool side effect all of this has on our software, is that we’re going to come up with new and interesting models and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 starts with an idea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the world</a:t>
            </a:r>
          </a:p>
          <a:p>
            <a:r>
              <a:rPr lang="en-US" baseline="0" dirty="0" smtClean="0"/>
              <a:t>Mobile, Web, Kindle,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HATE papers</a:t>
            </a:r>
          </a:p>
          <a:p>
            <a:r>
              <a:rPr lang="en-US" dirty="0" smtClean="0"/>
              <a:t>I HATE filing paper</a:t>
            </a:r>
          </a:p>
          <a:p>
            <a:r>
              <a:rPr lang="en-US" dirty="0" smtClean="0"/>
              <a:t>I HATE it when it stacks up on my table</a:t>
            </a:r>
          </a:p>
          <a:p>
            <a:r>
              <a:rPr lang="en-US" dirty="0" smtClean="0"/>
              <a:t>Get RID of it!</a:t>
            </a:r>
          </a:p>
          <a:p>
            <a:r>
              <a:rPr lang="en-US" dirty="0" smtClean="0"/>
              <a:t>So I’m </a:t>
            </a:r>
            <a:r>
              <a:rPr lang="en-US" dirty="0" err="1" smtClean="0"/>
              <a:t>gonna</a:t>
            </a:r>
            <a:r>
              <a:rPr lang="en-US" dirty="0" smtClean="0"/>
              <a:t> make this app, and it’s going to have to store data.</a:t>
            </a:r>
          </a:p>
          <a:p>
            <a:r>
              <a:rPr lang="en-US" dirty="0" smtClean="0"/>
              <a:t>I start going into analysis paralysis, DB?  ORM?  NH/FNH? Subsonic?   SQL Server/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r>
              <a:rPr lang="en-US" baseline="0" dirty="0" smtClean="0"/>
              <a:t>  Ugh.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documents are structured-data.  They are represented in our applications like JSON.</a:t>
            </a:r>
          </a:p>
          <a:p>
            <a:r>
              <a:rPr lang="en-US" baseline="0" dirty="0" smtClean="0"/>
              <a:t>BSON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it’s even a little more structured than just a bunch of documents floating around</a:t>
            </a:r>
          </a:p>
          <a:p>
            <a:r>
              <a:rPr lang="en-US" baseline="0" dirty="0" smtClean="0"/>
              <a:t>We’ve got these things called collections.</a:t>
            </a:r>
          </a:p>
          <a:p>
            <a:r>
              <a:rPr lang="en-US" baseline="0" dirty="0" smtClean="0"/>
              <a:t>They are kind of like tables, but not really.</a:t>
            </a:r>
          </a:p>
          <a:p>
            <a:r>
              <a:rPr lang="en-US" baseline="0" dirty="0" smtClean="0"/>
              <a:t>They hold a set of related data.</a:t>
            </a:r>
          </a:p>
          <a:p>
            <a:r>
              <a:rPr lang="en-US" baseline="0" dirty="0" smtClean="0"/>
              <a:t>Collections, however, hold documents, so they aren’t flat like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801-4993-4C5B-BE4A-0FC428F3EE6B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31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Table:RDBMS::Collection:MongoDB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ube 20"/>
          <p:cNvSpPr/>
          <p:nvPr/>
        </p:nvSpPr>
        <p:spPr>
          <a:xfrm>
            <a:off x="1447800" y="2057400"/>
            <a:ext cx="6400800" cy="3962400"/>
          </a:xfrm>
          <a:prstGeom prst="cube">
            <a:avLst>
              <a:gd name="adj" fmla="val 9615"/>
            </a:avLst>
          </a:pr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Birds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124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438400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4495800"/>
            <a:ext cx="1237013" cy="127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4038600"/>
            <a:ext cx="1701800" cy="170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Static:Dynamic::RDBMS:MongoDB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91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(typing)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GridFS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4724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date:’3/2/2010’,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grid_fs_name</a:t>
            </a:r>
            <a:r>
              <a:rPr lang="en-US" sz="2400" dirty="0" smtClean="0">
                <a:latin typeface="Consolas"/>
                <a:cs typeface="Consolas"/>
              </a:rPr>
              <a:t>: &lt;SHA1 of file&gt;});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db.papers.find({date:’3/2/2010’});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db.papers.find({date:’3/2/2010’});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db.papers.ensureIndex({tags:1});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8934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in:[‘paystub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{$inc: {views:1}}});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{$push: {</a:t>
            </a:r>
            <a:r>
              <a:rPr lang="en-US" sz="2400" dirty="0" err="1" smtClean="0">
                <a:latin typeface="Consolas"/>
                <a:cs typeface="Consolas"/>
              </a:rPr>
              <a:t>tags:’jon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2514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{$pull: {</a:t>
            </a:r>
            <a:r>
              <a:rPr lang="en-US" sz="2400" dirty="0" err="1" smtClean="0">
                <a:latin typeface="Consolas"/>
                <a:cs typeface="Consolas"/>
              </a:rPr>
              <a:t>tags:’paystub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75000"/>
          </a:blip>
          <a:srcRect/>
          <a:stretch>
            <a:fillRect/>
          </a:stretch>
        </p:blipFill>
        <p:spPr bwMode="auto">
          <a:xfrm>
            <a:off x="6781800" y="0"/>
            <a:ext cx="23622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mongodb.org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810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try.mongodb.org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ithub.com/jonfuller/paperless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334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Comments/Questions/Feedback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6172200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(please!!)</a:t>
            </a:r>
            <a:endParaRPr lang="en-US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81000" y="36576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ithub.com/jonfuller/mongo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No Joins!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Paperless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16447</TotalTime>
  <Words>1732</Words>
  <Application>Microsoft Office PowerPoint</Application>
  <PresentationFormat>On-screen Show (4:3)</PresentationFormat>
  <Paragraphs>225</Paragraphs>
  <Slides>34</Slides>
  <Notes>31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Document DB</vt:lpstr>
      <vt:lpstr>NoSQL</vt:lpstr>
      <vt:lpstr>NoSchema</vt:lpstr>
      <vt:lpstr>No Joins!</vt:lpstr>
      <vt:lpstr>Slide 6</vt:lpstr>
      <vt:lpstr>New Models</vt:lpstr>
      <vt:lpstr>New Models</vt:lpstr>
      <vt:lpstr>Paperless</vt:lpstr>
      <vt:lpstr>Slide 10</vt:lpstr>
      <vt:lpstr>JSON</vt:lpstr>
      <vt:lpstr>Slide 12</vt:lpstr>
      <vt:lpstr>Collections</vt:lpstr>
      <vt:lpstr>Slide 14</vt:lpstr>
      <vt:lpstr>Slide 15</vt:lpstr>
      <vt:lpstr>Slide 16</vt:lpstr>
      <vt:lpstr>Slide 17</vt:lpstr>
      <vt:lpstr>Slide 18</vt:lpstr>
      <vt:lpstr>New Models</vt:lpstr>
      <vt:lpstr>Query</vt:lpstr>
      <vt:lpstr>Query</vt:lpstr>
      <vt:lpstr>Query</vt:lpstr>
      <vt:lpstr>Index</vt:lpstr>
      <vt:lpstr>Query</vt:lpstr>
      <vt:lpstr>Query</vt:lpstr>
      <vt:lpstr>New Models</vt:lpstr>
      <vt:lpstr>Update</vt:lpstr>
      <vt:lpstr>Update</vt:lpstr>
      <vt:lpstr>Update</vt:lpstr>
      <vt:lpstr>Slide 30</vt:lpstr>
      <vt:lpstr>Slide 31</vt:lpstr>
      <vt:lpstr>Slide 32</vt:lpstr>
      <vt:lpstr>Slide 33</vt:lpstr>
      <vt:lpstr>mongodb.org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Fuller</dc:creator>
  <cp:lastModifiedBy>Jonathon Fuller</cp:lastModifiedBy>
  <cp:revision>714</cp:revision>
  <dcterms:created xsi:type="dcterms:W3CDTF">2010-03-02T23:25:11Z</dcterms:created>
  <dcterms:modified xsi:type="dcterms:W3CDTF">2010-03-08T22:56:59Z</dcterms:modified>
</cp:coreProperties>
</file>