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9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6" d="100"/>
          <a:sy n="116" d="100"/>
        </p:scale>
        <p:origin x="-51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notesMaster" Target="notesMasters/notesMaster1.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theme" Target="theme/theme1.xml"/><Relationship Id="rId40" Type="http://schemas.openxmlformats.org/officeDocument/2006/relationships/tableStyles" Target="tableStyles.xml"/><Relationship Id="rId7" Type="http://schemas.openxmlformats.org/officeDocument/2006/relationships/slide" Target="slides/slide6.xml"/><Relationship Id="rId36"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viewProps" Target="viewProp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r>
              <a:rPr lang="en-US" dirty="0" smtClean="0"/>
              <a:t>I 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.NET guys and containers almost always prefer constructor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3/15/10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3/15/10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image" Target="file://localhost/Users/fullerjc/Documents/presentations/dependencies/img/ServiceLocator.cs.png"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3" Type="http://schemas.openxmlformats.org/officeDocument/2006/relationships/image" Target="file://localhost/Users/fullerjc/Documents/presentations/dependencies/img/NoInjection.cs.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file://localhost/Users/fullerjc/Documents/presentations/dependencies/img/Property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structor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service location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6" name="ServiceLocator.cs.png" descr="/Users/fullerjc/Documents/presentations/dependencies/img/ServiceLocator.cs.png"/>
          <p:cNvPicPr>
            <a:picLocks noChangeAspect="1"/>
          </p:cNvPicPr>
          <p:nvPr/>
        </p:nvPicPr>
        <p:blipFill>
          <a:blip r:embed="rId3" r:link="rId4"/>
          <a:stretch>
            <a:fillRect/>
          </a:stretch>
        </p:blipFill>
        <p:spPr>
          <a:xfrm>
            <a:off x="1645666" y="1051354"/>
            <a:ext cx="5852668" cy="475529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NoInjection.cs.png" descr="/Users/fullerjc/Documents/presentations/dependencies/img/NoInjection.cs.png"/>
          <p:cNvPicPr>
            <a:picLocks noChangeAspect="1"/>
          </p:cNvPicPr>
          <p:nvPr/>
        </p:nvPicPr>
        <p:blipFill>
          <a:blip r:embed="rId2" r:link="rId3"/>
          <a:stretch>
            <a:fillRect/>
          </a:stretch>
        </p:blipFill>
        <p:spPr>
          <a:xfrm>
            <a:off x="1645666" y="1051354"/>
            <a:ext cx="5852668" cy="4755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Am not:</a:t>
            </a:r>
          </a:p>
          <a:p>
            <a:pPr>
              <a:buNone/>
            </a:pPr>
            <a:r>
              <a:rPr lang="en-US" dirty="0" smtClean="0"/>
              <a:t>expert</a:t>
            </a:r>
          </a:p>
          <a:p>
            <a:pPr>
              <a:buNone/>
            </a:pPr>
            <a:r>
              <a:rPr lang="en-US" dirty="0" smtClean="0"/>
              <a:t>all-knowing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PropertyInjection.cs.png" descr="/Users/fullerjc/Documents/presentations/dependencies/img/PropertyInjection.cs.png"/>
          <p:cNvPicPr>
            <a:picLocks noChangeAspect="1"/>
          </p:cNvPicPr>
          <p:nvPr/>
        </p:nvPicPr>
        <p:blipFill>
          <a:blip r:embed="rId3" r:link="rId4"/>
          <a:stretch>
            <a:fillRect/>
          </a:stretch>
        </p:blipFill>
        <p:spPr>
          <a:xfrm>
            <a:off x="1645666" y="340092"/>
            <a:ext cx="5852668" cy="61778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ConstructorInjection.cs.png" descr="/Users/fullerjc/Documents/presentations/dependencies/img/ConstructorInjection.cs.png"/>
          <p:cNvPicPr>
            <a:picLocks noChangeAspect="1"/>
          </p:cNvPicPr>
          <p:nvPr/>
        </p:nvPicPr>
        <p:blipFill>
          <a:blip r:embed="rId3" r:link="rId4"/>
          <a:stretch>
            <a:fillRect/>
          </a:stretch>
        </p:blipFill>
        <p:spPr>
          <a:xfrm>
            <a:off x="1645666" y="1051354"/>
            <a:ext cx="5852668" cy="47552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PMDI</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a:t>
            </a:r>
            <a:r>
              <a:rPr lang="en-US" dirty="0" smtClean="0"/>
              <a:t>your mind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manual DI example</a:t>
            </a:r>
            <a:br>
              <a:rPr lang="en-US" dirty="0" smtClean="0"/>
            </a:br>
            <a:r>
              <a:rPr lang="en-US" dirty="0" smtClean="0"/>
              <a:t>XXX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IOC Example</a:t>
            </a:r>
            <a:br>
              <a:rPr lang="en-US" dirty="0" smtClean="0"/>
            </a:br>
            <a:r>
              <a:rPr lang="en-US" dirty="0" smtClean="0"/>
              <a:t>XXX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IOC Example </a:t>
            </a:r>
            <a:r>
              <a:rPr lang="en-US" dirty="0" err="1" smtClean="0"/>
              <a:t>w/Autowire</a:t>
            </a:r>
            <a:r>
              <a:rPr lang="en-US" dirty="0" smtClean="0"/>
              <a:t/>
            </a:r>
            <a:br>
              <a:rPr lang="en-US" dirty="0" smtClean="0"/>
            </a:br>
            <a:r>
              <a:rPr lang="en-US" dirty="0" smtClean="0"/>
              <a:t>XXX</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1404</TotalTime>
  <Words>1604</Words>
  <Application>Microsoft Macintosh PowerPoint</Application>
  <PresentationFormat>On-screen Show (4:3)</PresentationFormat>
  <Paragraphs>178</Paragraphs>
  <Slides>33</Slides>
  <Notes>25</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service location</vt:lpstr>
      <vt:lpstr>Slide 17</vt:lpstr>
      <vt:lpstr>dependency injection</vt:lpstr>
      <vt:lpstr>Slide 19</vt:lpstr>
      <vt:lpstr>Slide 20</vt:lpstr>
      <vt:lpstr>Slide 21</vt:lpstr>
      <vt:lpstr>poor man’s DI</vt:lpstr>
      <vt:lpstr>XXX MovieLister PMDI XXX</vt:lpstr>
      <vt:lpstr>simplicity</vt:lpstr>
      <vt:lpstr>inversion of control</vt:lpstr>
      <vt:lpstr>declarative</vt:lpstr>
      <vt:lpstr>container</vt:lpstr>
      <vt:lpstr>free your mind</vt:lpstr>
      <vt:lpstr>XXX manual DI example XXX</vt:lpstr>
      <vt:lpstr>XXX IOC Example XXX</vt:lpstr>
      <vt:lpstr>XXX IOC Example w/Autowire XXX</vt:lpstr>
      <vt:lpstr>conventions</vt:lpstr>
      <vt:lpstr>simplicity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18</cp:revision>
  <dcterms:created xsi:type="dcterms:W3CDTF">2010-03-15T23:46:53Z</dcterms:created>
  <dcterms:modified xsi:type="dcterms:W3CDTF">2010-03-16T02:22:42Z</dcterms:modified>
</cp:coreProperties>
</file>