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90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358" autoAdjust="0"/>
  </p:normalViewPr>
  <p:slideViewPr>
    <p:cSldViewPr>
      <p:cViewPr varScale="1">
        <p:scale>
          <a:sx n="100" d="100"/>
          <a:sy n="10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special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sync</a:t>
            </a:r>
          </a:p>
          <a:p>
            <a:r>
              <a:rPr lang="en-US" baseline="0" dirty="0" smtClean="0"/>
              <a:t>This makes for a fast, succinct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Fail whale: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upload.wikimedia.org/wikipedia/en/d/de/Failwhale.png</a:t>
            </a:r>
            <a:endParaRPr lang="en-US" baseline="0" dirty="0" smtClean="0"/>
          </a:p>
          <a:p>
            <a:r>
              <a:rPr lang="en-US" baseline="0" dirty="0" smtClean="0"/>
              <a:t>Cheeseburger: http://www.iconarchive.com/icons/aha-soft/food/256/burger-icon.png</a:t>
            </a:r>
          </a:p>
          <a:p>
            <a:r>
              <a:rPr lang="en-US" baseline="0" dirty="0" smtClean="0"/>
              <a:t>Light: http://www.flickr.com/photos/mr_beaver/3486761520/</a:t>
            </a:r>
          </a:p>
          <a:p>
            <a:r>
              <a:rPr lang="en-US" baseline="0" dirty="0" smtClean="0"/>
              <a:t>Document: http://icons2.iconarchive.com/icons/deleket/sleek-xp-basic/256/Document-icon.png</a:t>
            </a:r>
          </a:p>
          <a:p>
            <a:r>
              <a:rPr lang="en-US" dirty="0" err="1" smtClean="0"/>
              <a:t>MongoDB</a:t>
            </a:r>
            <a:r>
              <a:rPr lang="en-US" smtClean="0"/>
              <a:t> Logo: http://www.mongodb.org/download/attachments/132305/logo-mongodb-ondark.png</a:t>
            </a:r>
          </a:p>
          <a:p>
            <a:r>
              <a:rPr lang="en-US" dirty="0" smtClean="0"/>
              <a:t>Red and Black</a:t>
            </a:r>
            <a:r>
              <a:rPr lang="en-US" baseline="0" dirty="0" smtClean="0"/>
              <a:t> Birds: http://www.inspiredm.com/2009/04/12/the-social-bird-icon-set-the-first-inspired-release/</a:t>
            </a:r>
          </a:p>
          <a:p>
            <a:r>
              <a:rPr lang="en-US" baseline="0" dirty="0" smtClean="0"/>
              <a:t>Twitter Bird: http://www.truerwords.net/6118/enclosure/twitterific.png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horizontally, cloud-style.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4724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grid_fs_name</a:t>
            </a:r>
            <a:r>
              <a:rPr lang="en-US" sz="2400" dirty="0" smtClean="0">
                <a:latin typeface="Consolas"/>
                <a:cs typeface="Consolas"/>
              </a:rPr>
              <a:t>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db.papers.find({date:’3/2/2010’});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6576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ithub.com/jonfuller/mongo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-presentation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16461</TotalTime>
  <Words>1732</Words>
  <Application>Microsoft Office PowerPoint</Application>
  <PresentationFormat>On-screen Show (4:3)</PresentationFormat>
  <Paragraphs>225</Paragraphs>
  <Slides>34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Document DB</vt:lpstr>
      <vt:lpstr>NoSQL</vt:lpstr>
      <vt:lpstr>NoSchema</vt:lpstr>
      <vt:lpstr>No Joins!</vt:lpstr>
      <vt:lpstr>Slide 6</vt:lpstr>
      <vt:lpstr>New Models</vt:lpstr>
      <vt:lpstr>New Models</vt:lpstr>
      <vt:lpstr>Paperless</vt:lpstr>
      <vt:lpstr>Slide 10</vt:lpstr>
      <vt:lpstr>JSON</vt:lpstr>
      <vt:lpstr>Slide 12</vt:lpstr>
      <vt:lpstr>Collections</vt:lpstr>
      <vt:lpstr>Slide 14</vt:lpstr>
      <vt:lpstr>Slide 15</vt:lpstr>
      <vt:lpstr>Slide 16</vt:lpstr>
      <vt:lpstr>Slide 17</vt:lpstr>
      <vt:lpstr>Slide 18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30</vt:lpstr>
      <vt:lpstr>Slide 31</vt:lpstr>
      <vt:lpstr>Slide 32</vt:lpstr>
      <vt:lpstr>Slide 33</vt:lpstr>
      <vt:lpstr>mongodb.org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Jonathon Fuller</cp:lastModifiedBy>
  <cp:revision>716</cp:revision>
  <dcterms:created xsi:type="dcterms:W3CDTF">2010-03-02T23:25:11Z</dcterms:created>
  <dcterms:modified xsi:type="dcterms:W3CDTF">2010-03-08T23:10:18Z</dcterms:modified>
</cp:coreProperties>
</file>