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93" autoAdjust="0"/>
  </p:normalViewPr>
  <p:slideViewPr>
    <p:cSldViewPr>
      <p:cViewPr varScale="1">
        <p:scale>
          <a:sx n="111" d="100"/>
          <a:sy n="111" d="100"/>
        </p:scale>
        <p:origin x="-153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8123C-FD14-421E-8627-BEF7C9278126}" type="datetimeFigureOut">
              <a:rPr lang="en-US" smtClean="0"/>
              <a:t>6/29/2010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CE3EF-C056-4A6F-8F1D-D18170AFF2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Please</a:t>
            </a:r>
            <a:r>
              <a:rPr lang="en-US" baseline="0" dirty="0" smtClean="0"/>
              <a:t> don’t blindly accept what I say as true (however, don’t dismiss it blindly either)</a:t>
            </a:r>
          </a:p>
          <a:p>
            <a:r>
              <a:rPr lang="en-US" baseline="0" dirty="0" smtClean="0"/>
              <a:t>If something I say seems off-kilter, it’s your responsibility to bring up the discussion point.  If you don’t all of your colleagues will now have the wrong idea about something that you could’ve fixed.</a:t>
            </a:r>
          </a:p>
          <a:p>
            <a:r>
              <a:rPr lang="en-US" baseline="0" dirty="0" smtClean="0"/>
              <a:t>This will be a lot better for you and me if you all participate.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Most of the things I’m going to show, while they may be corollary to .NET programming, are just as relevant in any other platform.</a:t>
            </a:r>
          </a:p>
          <a:p>
            <a:r>
              <a:rPr lang="en-US" baseline="0" dirty="0" smtClean="0"/>
              <a:t>Also, try not to get hung up on any given tooling.  Clear your mind of any connotations you may have associated with </a:t>
            </a:r>
            <a:r>
              <a:rPr lang="en-US" baseline="0" dirty="0" err="1" smtClean="0"/>
              <a:t>xUnit</a:t>
            </a:r>
            <a:r>
              <a:rPr lang="en-US" baseline="0" dirty="0" smtClean="0"/>
              <a:t> patterns or </a:t>
            </a:r>
            <a:r>
              <a:rPr lang="en-US" baseline="0" dirty="0" err="1" smtClean="0"/>
              <a:t>xUnit</a:t>
            </a:r>
            <a:r>
              <a:rPr lang="en-US" baseline="0" dirty="0" smtClean="0"/>
              <a:t> tools (</a:t>
            </a:r>
            <a:r>
              <a:rPr lang="en-US" baseline="0" dirty="0" err="1" smtClean="0"/>
              <a:t>Nunit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MSTest</a:t>
            </a:r>
            <a:r>
              <a:rPr lang="en-US" baseline="0" dirty="0" smtClean="0"/>
              <a:t>, etc.)</a:t>
            </a:r>
          </a:p>
          <a:p>
            <a:r>
              <a:rPr lang="en-US" baseline="0" dirty="0" smtClean="0"/>
              <a:t>Basically, try not to limit your understanding and thinking based on any toolset.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CE3EF-C056-4A6F-8F1D-D18170AFF24E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We’ll talk about a couple different styles of tests… a couple of which you’re probably</a:t>
            </a:r>
            <a:r>
              <a:rPr lang="en-US" baseline="0" dirty="0" smtClean="0"/>
              <a:t> already familiar with, and one maybe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CE3EF-C056-4A6F-8F1D-D18170AFF24E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you’re familiar with this one, right?</a:t>
            </a:r>
          </a:p>
          <a:p>
            <a:r>
              <a:rPr lang="en-US" dirty="0" smtClean="0"/>
              <a:t>You’ve got inputs, and you’ve got outputs, and you make sure they are what you expect.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CE3EF-C056-4A6F-8F1D-D18170AFF24E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AAA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CE3EF-C056-4A6F-8F1D-D18170AFF24E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these</a:t>
            </a:r>
            <a:r>
              <a:rPr lang="en-US" baseline="0" dirty="0" smtClean="0"/>
              <a:t> types of tests verify some kind of behavior and interaction among the system under test and a collaborator.</a:t>
            </a:r>
          </a:p>
          <a:p>
            <a:r>
              <a:rPr lang="en-US" baseline="0" dirty="0" smtClean="0"/>
              <a:t>We’ll talk about the word “Test Double” here.  A test double is any object that is used in place of a real object (sort of like a stunt double).</a:t>
            </a:r>
          </a:p>
          <a:p>
            <a:r>
              <a:rPr lang="en-US" baseline="0" dirty="0" smtClean="0"/>
              <a:t>Doubles:  Dummy, Fake, Stub, Mock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easy to assume we always want mocks, but that can lead to brittle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CE3EF-C056-4A6F-8F1D-D18170AFF24E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you think of any interaction style anti-patterns?</a:t>
            </a:r>
          </a:p>
          <a:p>
            <a:r>
              <a:rPr lang="en-US" dirty="0" smtClean="0"/>
              <a:t>---</a:t>
            </a:r>
          </a:p>
          <a:p>
            <a:r>
              <a:rPr lang="en-US" dirty="0" smtClean="0"/>
              <a:t>Mocking when all you want is</a:t>
            </a:r>
            <a:r>
              <a:rPr lang="en-US" baseline="0" dirty="0" smtClean="0"/>
              <a:t> stub</a:t>
            </a:r>
          </a:p>
          <a:p>
            <a:r>
              <a:rPr lang="en-US" baseline="0" dirty="0" err="1" smtClean="0"/>
              <a:t>VerifyAll</a:t>
            </a:r>
            <a:endParaRPr lang="en-US" baseline="0" dirty="0" smtClean="0"/>
          </a:p>
          <a:p>
            <a:r>
              <a:rPr lang="en-US" baseline="0" dirty="0" smtClean="0"/>
              <a:t>Setting expectations on things that you aren’t really verifying (setting an expectation is the equivalent of an assert… remember, one per test)</a:t>
            </a:r>
          </a:p>
          <a:p>
            <a:r>
              <a:rPr lang="en-US" baseline="0" dirty="0" smtClean="0"/>
              <a:t>A chatty interface can lead to very brittle tests</a:t>
            </a:r>
          </a:p>
          <a:p>
            <a:r>
              <a:rPr lang="en-US" baseline="0" dirty="0" smtClean="0"/>
              <a:t>Not using a mocking framework</a:t>
            </a:r>
          </a:p>
          <a:p>
            <a:r>
              <a:rPr lang="en-US" baseline="0" dirty="0" smtClean="0"/>
              <a:t>----</a:t>
            </a:r>
          </a:p>
          <a:p>
            <a:r>
              <a:rPr lang="en-US" baseline="0" dirty="0" smtClean="0"/>
              <a:t>Rule:</a:t>
            </a:r>
          </a:p>
          <a:p>
            <a:r>
              <a:rPr lang="en-US" baseline="0" dirty="0" smtClean="0"/>
              <a:t>Verify only the things you care about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CE3EF-C056-4A6F-8F1D-D18170AFF24E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We’re not going to go into a ton of detail with this, just a cursory look so you’ve seen it, and so your brain can start working on it.</a:t>
            </a:r>
          </a:p>
          <a:p>
            <a:r>
              <a:rPr lang="en-US" dirty="0" smtClean="0"/>
              <a:t>Instead of having a test</a:t>
            </a:r>
            <a:r>
              <a:rPr lang="en-US" baseline="0" dirty="0" smtClean="0"/>
              <a:t> class per class, BDD groups tests into behaviors and contexts, so you may end up with multiple behaviors per class.</a:t>
            </a:r>
          </a:p>
          <a:p>
            <a:r>
              <a:rPr lang="en-US" baseline="0" dirty="0" err="1" smtClean="0"/>
              <a:t>Rspec</a:t>
            </a:r>
            <a:r>
              <a:rPr lang="en-US" baseline="0" dirty="0" smtClean="0"/>
              <a:t> is a very popular tool in ruby (and is starting to be in .NET too), so we’ll look at it briefly.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CE3EF-C056-4A6F-8F1D-D18170AFF24E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CE3EF-C056-4A6F-8F1D-D18170AFF24E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test organization important?</a:t>
            </a:r>
          </a:p>
          <a:p>
            <a:r>
              <a:rPr lang="en-US" dirty="0" smtClean="0"/>
              <a:t>Productivity, Completeness, streamlining</a:t>
            </a:r>
          </a:p>
          <a:p>
            <a:r>
              <a:rPr lang="en-US" dirty="0" smtClean="0"/>
              <a:t>-------------</a:t>
            </a:r>
          </a:p>
          <a:p>
            <a:r>
              <a:rPr lang="en-US" dirty="0" smtClean="0"/>
              <a:t>What are some ways you’ve organized tests</a:t>
            </a:r>
            <a:r>
              <a:rPr lang="en-US" baseline="0" dirty="0" smtClean="0"/>
              <a:t> on previous projects?  Or some ways you can think of that might prove more useful</a:t>
            </a:r>
          </a:p>
          <a:p>
            <a:r>
              <a:rPr lang="en-US" dirty="0" smtClean="0"/>
              <a:t>Project structure</a:t>
            </a:r>
          </a:p>
          <a:p>
            <a:r>
              <a:rPr lang="en-US" dirty="0" smtClean="0"/>
              <a:t>Speed</a:t>
            </a:r>
          </a:p>
          <a:p>
            <a:r>
              <a:rPr lang="en-US" dirty="0" smtClean="0"/>
              <a:t>Style (state based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interaction)</a:t>
            </a:r>
          </a:p>
          <a:p>
            <a:r>
              <a:rPr lang="en-US" dirty="0" smtClean="0"/>
              <a:t>Type (functional, end-to-end, integration</a:t>
            </a:r>
            <a:r>
              <a:rPr lang="en-US" baseline="0" dirty="0" smtClean="0"/>
              <a:t> acceptance)</a:t>
            </a:r>
            <a:endParaRPr lang="en-US" dirty="0" smtClean="0"/>
          </a:p>
          <a:p>
            <a:r>
              <a:rPr lang="en-US" dirty="0" smtClean="0"/>
              <a:t>Functional Area</a:t>
            </a:r>
          </a:p>
          <a:p>
            <a:r>
              <a:rPr lang="en-US" dirty="0" smtClean="0"/>
              <a:t>Component</a:t>
            </a:r>
            <a:r>
              <a:rPr lang="en-US" baseline="0" dirty="0" smtClean="0"/>
              <a:t> Area</a:t>
            </a:r>
          </a:p>
          <a:p>
            <a:r>
              <a:rPr lang="en-US" baseline="0" dirty="0" smtClean="0"/>
              <a:t>Build Area (for build-pipelines)</a:t>
            </a:r>
          </a:p>
          <a:p>
            <a:r>
              <a:rPr lang="en-US" baseline="0" dirty="0" smtClean="0"/>
              <a:t>----</a:t>
            </a:r>
          </a:p>
          <a:p>
            <a:r>
              <a:rPr lang="en-US" baseline="0" dirty="0" smtClean="0"/>
              <a:t>BDD has some built-in organizational characteristics, grouped by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CE3EF-C056-4A6F-8F1D-D18170AFF24E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Arguably my favorite part…</a:t>
            </a:r>
          </a:p>
          <a:p>
            <a:r>
              <a:rPr lang="en-US" dirty="0" smtClean="0"/>
              <a:t>What tools have you used?</a:t>
            </a:r>
          </a:p>
          <a:p>
            <a:r>
              <a:rPr lang="en-US" dirty="0" smtClean="0"/>
              <a:t>.NET: </a:t>
            </a:r>
            <a:r>
              <a:rPr lang="en-US" dirty="0" err="1" smtClean="0"/>
              <a:t>Nunit</a:t>
            </a:r>
            <a:r>
              <a:rPr lang="en-US" dirty="0" smtClean="0"/>
              <a:t>, xunit.net,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mspec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moq</a:t>
            </a:r>
            <a:r>
              <a:rPr lang="en-US" baseline="0" dirty="0" smtClean="0"/>
              <a:t>, rhino, r#, TD.NET, </a:t>
            </a:r>
            <a:r>
              <a:rPr lang="en-US" baseline="0" dirty="0" err="1" smtClean="0"/>
              <a:t>Autotest</a:t>
            </a:r>
            <a:r>
              <a:rPr lang="en-US" baseline="0" dirty="0" smtClean="0"/>
              <a:t> for .NET, white</a:t>
            </a:r>
          </a:p>
          <a:p>
            <a:r>
              <a:rPr lang="en-US" baseline="0" dirty="0" smtClean="0"/>
              <a:t>Ruby: </a:t>
            </a:r>
            <a:r>
              <a:rPr lang="en-US" baseline="0" dirty="0" err="1" smtClean="0"/>
              <a:t>rspec</a:t>
            </a:r>
            <a:r>
              <a:rPr lang="en-US" baseline="0" dirty="0" smtClean="0"/>
              <a:t>, cucumber, </a:t>
            </a:r>
            <a:r>
              <a:rPr lang="en-US" baseline="0" dirty="0" err="1" smtClean="0"/>
              <a:t>autotest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CE3EF-C056-4A6F-8F1D-D18170AFF24E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to get a feel,</a:t>
            </a:r>
            <a:r>
              <a:rPr lang="en-US" baseline="0" dirty="0" smtClean="0"/>
              <a:t> w</a:t>
            </a:r>
            <a:r>
              <a:rPr lang="en-US" dirty="0" smtClean="0"/>
              <a:t>hat experience do you guys have unit testing, tools, mocking, etc?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CE3EF-C056-4A6F-8F1D-D18170AFF24E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Maintainability</a:t>
            </a:r>
          </a:p>
          <a:p>
            <a:r>
              <a:rPr lang="en-US" dirty="0" smtClean="0"/>
              <a:t>Design – Testability leads to lower coupling and higher cohesion</a:t>
            </a:r>
          </a:p>
          <a:p>
            <a:r>
              <a:rPr lang="en-US" dirty="0" smtClean="0"/>
              <a:t>Quality</a:t>
            </a:r>
          </a:p>
          <a:p>
            <a:r>
              <a:rPr lang="en-US" dirty="0" smtClean="0"/>
              <a:t>Proof</a:t>
            </a:r>
          </a:p>
          <a:p>
            <a:r>
              <a:rPr lang="en-US" dirty="0" smtClean="0"/>
              <a:t>---</a:t>
            </a:r>
          </a:p>
          <a:p>
            <a:r>
              <a:rPr lang="en-US" dirty="0" smtClean="0"/>
              <a:t>If it’s difficult to test, it’ll most likely</a:t>
            </a:r>
            <a:r>
              <a:rPr lang="en-US" baseline="0" dirty="0" smtClean="0"/>
              <a:t> be difficult to use in your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CE3EF-C056-4A6F-8F1D-D18170AFF24E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Naming unit tests is an art (and probably</a:t>
            </a:r>
            <a:r>
              <a:rPr lang="en-US" baseline="0" dirty="0" smtClean="0"/>
              <a:t> some science too). </a:t>
            </a:r>
          </a:p>
          <a:p>
            <a:r>
              <a:rPr lang="en-US" baseline="0" dirty="0" smtClean="0"/>
              <a:t>It’s usually difficult (for me) to express my intent the way I would like. </a:t>
            </a:r>
          </a:p>
          <a:p>
            <a:r>
              <a:rPr lang="en-US" baseline="0" dirty="0" smtClean="0"/>
              <a:t>It’s extremely important for our tests to be named well so you can come back later and know EXACTLY what a test is doing VERY quickly.</a:t>
            </a:r>
          </a:p>
          <a:p>
            <a:r>
              <a:rPr lang="en-US" baseline="0" dirty="0" smtClean="0"/>
              <a:t>------</a:t>
            </a:r>
            <a:endParaRPr lang="en-US" dirty="0" smtClean="0"/>
          </a:p>
          <a:p>
            <a:r>
              <a:rPr lang="en-US" dirty="0" smtClean="0"/>
              <a:t>What are some good qualities</a:t>
            </a:r>
            <a:r>
              <a:rPr lang="en-US" baseline="0" dirty="0" smtClean="0"/>
              <a:t> a well-named unit test (it’s okay if some traits are contradictory)?</a:t>
            </a:r>
          </a:p>
          <a:p>
            <a:r>
              <a:rPr lang="en-US" baseline="0" dirty="0" smtClean="0"/>
              <a:t>-------</a:t>
            </a:r>
          </a:p>
          <a:p>
            <a:r>
              <a:rPr lang="en-US" baseline="0" dirty="0" smtClean="0"/>
              <a:t>Clear</a:t>
            </a:r>
          </a:p>
          <a:p>
            <a:r>
              <a:rPr lang="en-US" baseline="0" dirty="0" smtClean="0"/>
              <a:t>Concise</a:t>
            </a:r>
          </a:p>
          <a:p>
            <a:r>
              <a:rPr lang="en-US" baseline="0" dirty="0" smtClean="0"/>
              <a:t>Verbose</a:t>
            </a:r>
          </a:p>
          <a:p>
            <a:r>
              <a:rPr lang="en-US" baseline="0" dirty="0" smtClean="0"/>
              <a:t>Descriptive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CE3EF-C056-4A6F-8F1D-D18170AFF24E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wrong with this name?</a:t>
            </a:r>
          </a:p>
          <a:p>
            <a:r>
              <a:rPr lang="en-US" dirty="0" smtClean="0"/>
              <a:t>Context?</a:t>
            </a:r>
          </a:p>
          <a:p>
            <a:r>
              <a:rPr lang="en-US" dirty="0" smtClean="0"/>
              <a:t>I wonder what ‘correct’ means</a:t>
            </a:r>
          </a:p>
          <a:p>
            <a:r>
              <a:rPr lang="en-US" dirty="0" smtClean="0"/>
              <a:t>I wonder what ‘execute’ means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CE3EF-C056-4A6F-8F1D-D18170AFF24E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wrong with this one?</a:t>
            </a:r>
          </a:p>
          <a:p>
            <a:r>
              <a:rPr lang="en-US" dirty="0" smtClean="0"/>
              <a:t>Sound’s okay.</a:t>
            </a:r>
          </a:p>
          <a:p>
            <a:r>
              <a:rPr lang="en-US" dirty="0" smtClean="0"/>
              <a:t>Short.</a:t>
            </a:r>
          </a:p>
          <a:p>
            <a:r>
              <a:rPr lang="en-US" dirty="0" smtClean="0"/>
              <a:t>But</a:t>
            </a:r>
            <a:r>
              <a:rPr lang="en-US" baseline="0" dirty="0" smtClean="0"/>
              <a:t> we don’t have any context (when/why should it update the customer name).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CE3EF-C056-4A6F-8F1D-D18170AFF24E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CE3EF-C056-4A6F-8F1D-D18170AFF24E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Cool, so we can write good names.</a:t>
            </a:r>
          </a:p>
          <a:p>
            <a:r>
              <a:rPr lang="en-US" dirty="0" smtClean="0"/>
              <a:t>Once we have named our</a:t>
            </a:r>
            <a:r>
              <a:rPr lang="en-US" baseline="0" dirty="0" smtClean="0"/>
              <a:t> test, w</a:t>
            </a:r>
            <a:r>
              <a:rPr lang="en-US" dirty="0" smtClean="0"/>
              <a:t>hat makes a good test?</a:t>
            </a:r>
          </a:p>
          <a:p>
            <a:r>
              <a:rPr lang="en-US" dirty="0" smtClean="0"/>
              <a:t>----</a:t>
            </a:r>
          </a:p>
          <a:p>
            <a:r>
              <a:rPr lang="en-US" dirty="0" smtClean="0"/>
              <a:t>Repeatable</a:t>
            </a:r>
          </a:p>
          <a:p>
            <a:r>
              <a:rPr lang="en-US" dirty="0" smtClean="0"/>
              <a:t>Explainable</a:t>
            </a:r>
          </a:p>
          <a:p>
            <a:r>
              <a:rPr lang="en-US" dirty="0" smtClean="0"/>
              <a:t>Simple</a:t>
            </a:r>
          </a:p>
          <a:p>
            <a:r>
              <a:rPr lang="en-US" dirty="0" smtClean="0"/>
              <a:t>Singular</a:t>
            </a:r>
          </a:p>
          <a:p>
            <a:r>
              <a:rPr lang="en-US" dirty="0" smtClean="0"/>
              <a:t>One-Logical Assert</a:t>
            </a:r>
          </a:p>
          <a:p>
            <a:r>
              <a:rPr lang="en-US" dirty="0" smtClean="0"/>
              <a:t>Positive</a:t>
            </a:r>
          </a:p>
          <a:p>
            <a:r>
              <a:rPr lang="en-US" dirty="0" smtClean="0"/>
              <a:t>Negative</a:t>
            </a:r>
          </a:p>
          <a:p>
            <a:r>
              <a:rPr lang="en-US" dirty="0" smtClean="0"/>
              <a:t>Boundary Conditions and Corner Cases</a:t>
            </a:r>
          </a:p>
          <a:p>
            <a:r>
              <a:rPr lang="en-US" dirty="0" smtClean="0"/>
              <a:t>Readable</a:t>
            </a:r>
          </a:p>
          <a:p>
            <a:r>
              <a:rPr lang="en-US" dirty="0" smtClean="0"/>
              <a:t>Robust</a:t>
            </a:r>
          </a:p>
          <a:p>
            <a:r>
              <a:rPr lang="en-US" dirty="0" smtClean="0"/>
              <a:t>Not Fragile/Brittle</a:t>
            </a:r>
          </a:p>
          <a:p>
            <a:r>
              <a:rPr lang="en-US" dirty="0" smtClean="0"/>
              <a:t>Not necessarily complete DRY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CE3EF-C056-4A6F-8F1D-D18170AFF24E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you think</a:t>
            </a:r>
            <a:r>
              <a:rPr lang="en-US" baseline="0" dirty="0" smtClean="0"/>
              <a:t> of any off the top of your head?</a:t>
            </a:r>
          </a:p>
          <a:p>
            <a:r>
              <a:rPr lang="en-US" baseline="0" dirty="0" smtClean="0"/>
              <a:t>-----</a:t>
            </a:r>
          </a:p>
          <a:p>
            <a:r>
              <a:rPr lang="en-US" baseline="0" dirty="0" smtClean="0"/>
              <a:t>Subclass and override (breaks encapsulation)</a:t>
            </a:r>
          </a:p>
          <a:p>
            <a:r>
              <a:rPr lang="en-US" baseline="0" dirty="0" smtClean="0"/>
              <a:t>Hard and fast rules (e.g. EVERY test must start with Should or EVERY test must have an assertion message)</a:t>
            </a:r>
          </a:p>
          <a:p>
            <a:r>
              <a:rPr lang="en-US" dirty="0" smtClean="0"/>
              <a:t>Testing</a:t>
            </a:r>
            <a:r>
              <a:rPr lang="en-US" baseline="0" dirty="0" smtClean="0"/>
              <a:t> private methods</a:t>
            </a:r>
          </a:p>
          <a:p>
            <a:r>
              <a:rPr lang="en-US" baseline="0" dirty="0" smtClean="0"/>
              <a:t>The “Everything Test”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CE3EF-C056-4A6F-8F1D-D18170AFF24E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EE8-A919-46D5-8C30-B730D08769A4}" type="datetimeFigureOut">
              <a:rPr lang="en-US" smtClean="0"/>
              <a:t>6/29/2010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283A-669C-4BF5-A448-9D6FDC2E9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EE8-A919-46D5-8C30-B730D08769A4}" type="datetimeFigureOut">
              <a:rPr lang="en-US" smtClean="0"/>
              <a:t>6/29/2010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283A-669C-4BF5-A448-9D6FDC2E9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EE8-A919-46D5-8C30-B730D08769A4}" type="datetimeFigureOut">
              <a:rPr lang="en-US" smtClean="0"/>
              <a:t>6/29/2010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283A-669C-4BF5-A448-9D6FDC2E9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EE8-A919-46D5-8C30-B730D08769A4}" type="datetimeFigureOut">
              <a:rPr lang="en-US" smtClean="0"/>
              <a:t>6/29/2010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283A-669C-4BF5-A448-9D6FDC2E9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EE8-A919-46D5-8C30-B730D08769A4}" type="datetimeFigureOut">
              <a:rPr lang="en-US" smtClean="0"/>
              <a:t>6/29/2010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283A-669C-4BF5-A448-9D6FDC2E9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EE8-A919-46D5-8C30-B730D08769A4}" type="datetimeFigureOut">
              <a:rPr lang="en-US" smtClean="0"/>
              <a:t>6/29/2010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283A-669C-4BF5-A448-9D6FDC2E9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EE8-A919-46D5-8C30-B730D08769A4}" type="datetimeFigureOut">
              <a:rPr lang="en-US" smtClean="0"/>
              <a:t>6/29/2010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283A-669C-4BF5-A448-9D6FDC2E9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EE8-A919-46D5-8C30-B730D08769A4}" type="datetimeFigureOut">
              <a:rPr lang="en-US" smtClean="0"/>
              <a:t>6/29/2010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283A-669C-4BF5-A448-9D6FDC2E9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EE8-A919-46D5-8C30-B730D08769A4}" type="datetimeFigureOut">
              <a:rPr lang="en-US" smtClean="0"/>
              <a:t>6/29/2010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283A-669C-4BF5-A448-9D6FDC2E9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EE8-A919-46D5-8C30-B730D08769A4}" type="datetimeFigureOut">
              <a:rPr lang="en-US" smtClean="0"/>
              <a:t>6/29/2010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283A-669C-4BF5-A448-9D6FDC2E9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EE8-A919-46D5-8C30-B730D08769A4}" type="datetimeFigureOut">
              <a:rPr lang="en-US" smtClean="0"/>
              <a:t>6/29/2010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283A-669C-4BF5-A448-9D6FDC2E9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C2EE8-A919-46D5-8C30-B730D08769A4}" type="datetimeFigureOut">
              <a:rPr lang="en-US" smtClean="0"/>
              <a:t>6/29/2010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6283A-669C-4BF5-A448-9D6FDC2E9F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mocksArentStub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Breaking it down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ShouldUpdateCustomerNameToFredWhenChangingCustomerDetailsFromBobToFred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4008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Naming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ShouldUpdateCustomerNameWhenChangingCustomerDetails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0" y="64008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Naming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 Anti-patterns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Based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400800"/>
            <a:ext cx="259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Style – State Based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259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Style – State Based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Interaction Based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400800"/>
            <a:ext cx="259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Style – State Based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take what I say for granted</a:t>
            </a:r>
          </a:p>
          <a:p>
            <a:r>
              <a:rPr lang="en-US" dirty="0" smtClean="0"/>
              <a:t>Think about it</a:t>
            </a:r>
          </a:p>
          <a:p>
            <a:r>
              <a:rPr lang="en-US" dirty="0" smtClean="0"/>
              <a:t>Participate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BTW, I’m not a unit testing expert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Examples… stub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259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Style – Interaction Based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Examples… mock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259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Style – Interaction Based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Interaction Anti-Patterns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400800"/>
            <a:ext cx="259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Style – Interaction Based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400800"/>
            <a:ext cx="259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Style – BDD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RSPEC example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400800"/>
            <a:ext cx="259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Style – BDD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http://martinfowler.com/articles/mocksArentStubs.html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Experience?</a:t>
            </a:r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 rot="10800000">
            <a:off x="2643352" y="2409498"/>
            <a:ext cx="762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1700" y="1062038"/>
            <a:ext cx="48006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5200" y="2133600"/>
            <a:ext cx="1600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52600" y="3505200"/>
            <a:ext cx="1600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Style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0" y="3505200"/>
            <a:ext cx="1600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Tools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5200" y="3505200"/>
            <a:ext cx="1600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2133600"/>
            <a:ext cx="1600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0" y="2133600"/>
            <a:ext cx="1600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Implementation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do we care about </a:t>
            </a:r>
            <a:r>
              <a:rPr lang="en-US" dirty="0" smtClean="0"/>
              <a:t>unit testing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ShouldExecuteCorrectly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Naming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ShouldUpdateCustomerName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4008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Naming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958</Words>
  <Application>Microsoft Office PowerPoint</Application>
  <PresentationFormat>On-screen Show (4:3)</PresentationFormat>
  <Paragraphs>164</Paragraphs>
  <Slides>27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Unit Testing</vt:lpstr>
      <vt:lpstr>Rules</vt:lpstr>
      <vt:lpstr>Experience?</vt:lpstr>
      <vt:lpstr>Slide 4</vt:lpstr>
      <vt:lpstr>Slide 5</vt:lpstr>
      <vt:lpstr>Why do we care about unit testing?</vt:lpstr>
      <vt:lpstr>Naming</vt:lpstr>
      <vt:lpstr>ShouldExecuteCorrectly</vt:lpstr>
      <vt:lpstr>ShouldUpdateCustomerName</vt:lpstr>
      <vt:lpstr>ShouldUpdateCustomerNameToFredWhenChangingCustomerDetailsFromBobToFred</vt:lpstr>
      <vt:lpstr>ShouldUpdateCustomerNameWhenChangingCustomerDetails</vt:lpstr>
      <vt:lpstr>Implementation</vt:lpstr>
      <vt:lpstr>Examples…</vt:lpstr>
      <vt:lpstr>Implementation Anti-patterns</vt:lpstr>
      <vt:lpstr>Examples…</vt:lpstr>
      <vt:lpstr>Style</vt:lpstr>
      <vt:lpstr>State Based</vt:lpstr>
      <vt:lpstr>Examples…</vt:lpstr>
      <vt:lpstr>Interaction Based</vt:lpstr>
      <vt:lpstr>Examples… stub</vt:lpstr>
      <vt:lpstr>Examples… mock</vt:lpstr>
      <vt:lpstr>Interaction Anti-Patterns</vt:lpstr>
      <vt:lpstr>BDD</vt:lpstr>
      <vt:lpstr>RSPEC example</vt:lpstr>
      <vt:lpstr>Organization</vt:lpstr>
      <vt:lpstr>Tools</vt:lpstr>
      <vt:lpstr>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Jon Fuller</dc:creator>
  <cp:lastModifiedBy>Jon Fuller</cp:lastModifiedBy>
  <cp:revision>33</cp:revision>
  <dcterms:created xsi:type="dcterms:W3CDTF">2010-06-29T13:47:57Z</dcterms:created>
  <dcterms:modified xsi:type="dcterms:W3CDTF">2010-06-29T19:08:35Z</dcterms:modified>
</cp:coreProperties>
</file>