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47"/>
  </p:notesMasterIdLst>
  <p:sldIdLst>
    <p:sldId id="256" r:id="rId2"/>
    <p:sldId id="291" r:id="rId3"/>
    <p:sldId id="292" r:id="rId4"/>
    <p:sldId id="297" r:id="rId5"/>
    <p:sldId id="302" r:id="rId6"/>
    <p:sldId id="298" r:id="rId7"/>
    <p:sldId id="299" r:id="rId8"/>
    <p:sldId id="30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90" r:id="rId18"/>
    <p:sldId id="266" r:id="rId19"/>
    <p:sldId id="267" r:id="rId20"/>
    <p:sldId id="268" r:id="rId21"/>
    <p:sldId id="271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4" r:id="rId42"/>
    <p:sldId id="301" r:id="rId43"/>
    <p:sldId id="295" r:id="rId44"/>
    <p:sldId id="296" r:id="rId45"/>
    <p:sldId id="28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9358" autoAdjust="0"/>
  </p:normalViewPr>
  <p:slideViewPr>
    <p:cSldViewPr>
      <p:cViewPr varScale="1">
        <p:scale>
          <a:sx n="103" d="100"/>
          <a:sy n="103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has heard of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has used any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has used </a:t>
            </a:r>
            <a:r>
              <a:rPr lang="en-US" dirty="0" err="1" smtClean="0"/>
              <a:t>MongoDB</a:t>
            </a:r>
            <a:r>
              <a:rPr lang="en-US" dirty="0" smtClean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horizontally, cloud-style.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</a:t>
            </a:r>
            <a:r>
              <a:rPr lang="en-US" baseline="0" dirty="0" smtClean="0"/>
              <a:t>special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important thing to note.  most of these little snippets we see are what you’d enter at the mongo shell.  the ideas translate to your programming language of choice… usually.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would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paystubs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will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things, and all of the paystubs.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interest of full disclosure, and interest of me saying something that comes across wrong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NOT an us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them proposition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 is, we need to be deliberate about the choices we make about persistence instead of always just assuming RDBMS like we have for the last however many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I’ll be focusing on alternative strategies, but I’d like to be clear that I’m not trying to paint the picture of we’re awesome, they’re not.  In fact, Rob </a:t>
            </a:r>
            <a:r>
              <a:rPr lang="en-US" baseline="0" dirty="0" err="1" smtClean="0"/>
              <a:t>Conery</a:t>
            </a:r>
            <a:r>
              <a:rPr lang="en-US" baseline="0" dirty="0" smtClean="0"/>
              <a:t> (of subsonic/</a:t>
            </a:r>
            <a:r>
              <a:rPr lang="en-US" baseline="0" dirty="0" err="1" smtClean="0"/>
              <a:t>tekpub</a:t>
            </a:r>
            <a:r>
              <a:rPr lang="en-US" baseline="0" dirty="0" smtClean="0"/>
              <a:t> fame) just posted a cool blog post about how they use BOTH to great advantage on the </a:t>
            </a:r>
            <a:r>
              <a:rPr lang="en-US" baseline="0" dirty="0" err="1" smtClean="0"/>
              <a:t>tekpub</a:t>
            </a:r>
            <a:r>
              <a:rPr lang="en-US" baseline="0" dirty="0" smtClean="0"/>
              <a:t> site.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</a:t>
            </a:r>
            <a:r>
              <a:rPr lang="en-US" baseline="0" dirty="0" smtClean="0"/>
              <a:t>sync, if we’re using an 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for a fast, succinct operation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if we’re using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we can get similar functionality already in a relational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pause here and try to answer any questions</a:t>
            </a:r>
            <a:r>
              <a:rPr lang="en-US" baseline="0" dirty="0" smtClean="0"/>
              <a:t> or catch up on anything I might’ve forgotten to mention.</a:t>
            </a:r>
          </a:p>
          <a:p>
            <a:endParaRPr lang="en-US" dirty="0" smtClean="0"/>
          </a:p>
          <a:p>
            <a:r>
              <a:rPr lang="en-US" dirty="0" smtClean="0"/>
              <a:t>since we’ve got a little bit of time left over, I’ll try to give you a heads up</a:t>
            </a:r>
            <a:r>
              <a:rPr lang="en-US" baseline="0" dirty="0" smtClean="0"/>
              <a:t> on a few more pretty cool things about mongo.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x86 and x64, for each.</a:t>
            </a:r>
          </a:p>
          <a:p>
            <a:r>
              <a:rPr lang="en-US" dirty="0" smtClean="0"/>
              <a:t>and the cool thing is, it’s not ridiculous to get running on any</a:t>
            </a:r>
            <a:r>
              <a:rPr lang="en-US" baseline="0" dirty="0" smtClean="0"/>
              <a:t> of these either.  you unzip the package, and run the executable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 dead simple, no lengthy, troublesome installations and possible missing required components/dependencies that you need to track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full </a:t>
            </a:r>
            <a:r>
              <a:rPr lang="en-US" dirty="0" err="1" smtClean="0"/>
              <a:t>javascript</a:t>
            </a:r>
            <a:r>
              <a:rPr lang="en-US" dirty="0" smtClean="0"/>
              <a:t> interpreter on the backend (</a:t>
            </a:r>
            <a:r>
              <a:rPr lang="en-US" dirty="0" err="1" smtClean="0"/>
              <a:t>spidermonkey</a:t>
            </a:r>
            <a:r>
              <a:rPr lang="en-US" dirty="0" smtClean="0"/>
              <a:t>)</a:t>
            </a:r>
            <a:r>
              <a:rPr lang="en-US" baseline="0" dirty="0" smtClean="0"/>
              <a:t>, so it natively understands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map/reduce, you can give it two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functions, and handles the rest (machine balancing, etc.)</a:t>
            </a:r>
          </a:p>
          <a:p>
            <a:endParaRPr lang="en-US" dirty="0" smtClean="0"/>
          </a:p>
          <a:p>
            <a:r>
              <a:rPr lang="en-US" dirty="0" smtClean="0"/>
              <a:t>this example counts the number of times each tag is used</a:t>
            </a:r>
          </a:p>
          <a:p>
            <a:r>
              <a:rPr lang="en-US" dirty="0" smtClean="0"/>
              <a:t>map: loops over each tag, and returns the</a:t>
            </a:r>
            <a:r>
              <a:rPr lang="en-US" baseline="0" dirty="0" smtClean="0"/>
              <a:t> tag, and it’s 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reduce, gets a key, and some values.  this function can be called many times over.  so the key will be any given tag, and it’s values will be just a bunch of ones (the first time around)</a:t>
            </a:r>
          </a:p>
          <a:p>
            <a:r>
              <a:rPr lang="en-US" baseline="0" dirty="0" smtClean="0"/>
              <a:t>but the next time </a:t>
            </a:r>
            <a:r>
              <a:rPr lang="en-US" baseline="0" dirty="0" err="1" smtClean="0"/>
              <a:t>around,after</a:t>
            </a:r>
            <a:r>
              <a:rPr lang="en-US" baseline="0" dirty="0" smtClean="0"/>
              <a:t> we’ve given it a value back of something like 10, the next time it might be adding some ones, and a 10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general idea is that</a:t>
            </a:r>
          </a:p>
          <a:p>
            <a:r>
              <a:rPr lang="en-US" baseline="0" dirty="0" smtClean="0"/>
              <a:t>RDBMS fits sometimes.</a:t>
            </a:r>
          </a:p>
          <a:p>
            <a:r>
              <a:rPr lang="en-US" baseline="0" dirty="0" smtClean="0"/>
              <a:t>OLAP fits sometimes. </a:t>
            </a:r>
          </a:p>
          <a:p>
            <a:r>
              <a:rPr lang="en-US" baseline="0" dirty="0" smtClean="0"/>
              <a:t>Document stores fit sometimes.  </a:t>
            </a:r>
          </a:p>
          <a:p>
            <a:r>
              <a:rPr lang="en-US" baseline="0" dirty="0" smtClean="0"/>
              <a:t>Key/Value stores fit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</a:t>
            </a:r>
          </a:p>
          <a:p>
            <a:r>
              <a:rPr lang="en-US" dirty="0" smtClean="0"/>
              <a:t>gives</a:t>
            </a:r>
            <a:r>
              <a:rPr lang="en-US" baseline="0" dirty="0" smtClean="0"/>
              <a:t> you strong typing of your documents, and full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support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mongodb-csharp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Fail whale: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upload.wikimedia.org/wikipedia/en/d/de/Failwhale.png</a:t>
            </a:r>
            <a:endParaRPr lang="en-US" baseline="0" dirty="0" smtClean="0"/>
          </a:p>
          <a:p>
            <a:r>
              <a:rPr lang="en-US" baseline="0" dirty="0" smtClean="0"/>
              <a:t>Cheeseburger: http://www.iconarchive.com/icons/aha-soft/food/256/burger-icon.png</a:t>
            </a:r>
          </a:p>
          <a:p>
            <a:r>
              <a:rPr lang="en-US" baseline="0" dirty="0" smtClean="0"/>
              <a:t>Light: http://www.flickr.com/photos/mr_beaver/3486761520/</a:t>
            </a:r>
          </a:p>
          <a:p>
            <a:r>
              <a:rPr lang="en-US" baseline="0" dirty="0" smtClean="0"/>
              <a:t>Document: http://icons2.iconarchive.com/icons/deleket/sleek-xp-basic/256/Document-icon.png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Logo: http://www.mongodb.org/download/attachments/132305/logo-mongodb-ondark.png</a:t>
            </a:r>
          </a:p>
          <a:p>
            <a:r>
              <a:rPr lang="en-US" dirty="0" smtClean="0"/>
              <a:t>Red and Black</a:t>
            </a:r>
            <a:r>
              <a:rPr lang="en-US" baseline="0" dirty="0" smtClean="0"/>
              <a:t> Birds: http://www.inspiredm.com/2009/04/12/the-social-bird-icon-set-the-first-inspired-release/</a:t>
            </a:r>
          </a:p>
          <a:p>
            <a:r>
              <a:rPr lang="en-US" baseline="0" dirty="0" smtClean="0"/>
              <a:t>Twitter Bird: http://www.truerwords.net/6118/enclosure/twitterific.</a:t>
            </a:r>
            <a:r>
              <a:rPr lang="en-US" baseline="0" dirty="0" smtClean="0"/>
              <a:t>png</a:t>
            </a:r>
          </a:p>
          <a:p>
            <a:r>
              <a:rPr lang="en-US" baseline="0" dirty="0" smtClean="0"/>
              <a:t>Neo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Smith: http://www.users.sbg.ac.at/~0020358/img/Neo_vs_Smith.jpg</a:t>
            </a:r>
          </a:p>
          <a:p>
            <a:r>
              <a:rPr lang="en-US" baseline="0" dirty="0" smtClean="0"/>
              <a:t>Feature diagram: http://media.tumblr.com/tumblr_kwc24gHxBz1qappj8.png</a:t>
            </a:r>
          </a:p>
          <a:p>
            <a:r>
              <a:rPr lang="en-US" baseline="0" dirty="0" smtClean="0"/>
              <a:t>One Size Fits All - http://media.tumblr.com/tumblr_kwc23k4MNm1qappj8.png</a:t>
            </a:r>
          </a:p>
          <a:p>
            <a:r>
              <a:rPr lang="en-US" baseline="0" dirty="0" smtClean="0"/>
              <a:t>CAP diagram - </a:t>
            </a:r>
            <a:r>
              <a:rPr lang="en-US" baseline="0" dirty="0" err="1" smtClean="0"/>
              <a:t>http://blog.nahurst.com/visual-guide-to-nosql-systems</a:t>
            </a:r>
            <a:r>
              <a:rPr lang="en-US" baseline="0" dirty="0" smtClean="0"/>
              <a:t>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theorem</a:t>
            </a:r>
          </a:p>
          <a:p>
            <a:r>
              <a:rPr lang="en-US" dirty="0" smtClean="0"/>
              <a:t>says you get to pick two</a:t>
            </a:r>
            <a:r>
              <a:rPr lang="en-US" baseline="0" dirty="0" smtClean="0"/>
              <a:t> (sort of like the golden triangle of cost/schedule/</a:t>
            </a:r>
            <a:r>
              <a:rPr lang="en-US" baseline="0" dirty="0" err="1" smtClean="0"/>
              <a:t>featureset</a:t>
            </a:r>
            <a:r>
              <a:rPr lang="en-US" baseline="0" dirty="0" smtClean="0"/>
              <a:t> triangle of software systems)</a:t>
            </a:r>
          </a:p>
          <a:p>
            <a:r>
              <a:rPr lang="en-US" dirty="0" smtClean="0"/>
              <a:t>you can see mongo lives down</a:t>
            </a:r>
            <a:r>
              <a:rPr lang="en-US" baseline="0" dirty="0" smtClean="0"/>
              <a:t> in the bottom CP, which means it aims at being consistent, and handles physical network partitions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just a simple</a:t>
            </a:r>
            <a:r>
              <a:rPr lang="en-US" baseline="0" dirty="0" smtClean="0"/>
              <a:t> diagram showing where on the scale mongo fits with features and performance.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some crazy things with RDBMS, but at the sacrifice of scalability and performance (unless you like to pay $$$$)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value stores and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give you a really simple model to work against, but that’s basically it as far as your programming model.  the good thing is they can scale horizontally very easily since it’s just a ‘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mongo attempts to bridge that gap by providing </a:t>
            </a:r>
            <a:r>
              <a:rPr lang="en-US" baseline="0" dirty="0" err="1" smtClean="0"/>
              <a:t>webscale/cloudscalability</a:t>
            </a:r>
            <a:r>
              <a:rPr lang="en-US" baseline="0" dirty="0" smtClean="0"/>
              <a:t> out of the box, but also allowing a richer programming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jon_fuller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practicing apprentice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err="1" smtClean="0"/>
              <a:t>MongoDB</a:t>
            </a:r>
            <a:r>
              <a:rPr lang="en-US" dirty="0" smtClean="0"/>
              <a:t> expert (sorry)</a:t>
            </a:r>
          </a:p>
          <a:p>
            <a:endParaRPr lang="en-US" dirty="0" smtClean="0"/>
          </a:p>
          <a:p>
            <a:r>
              <a:rPr lang="en-US" dirty="0" smtClean="0"/>
              <a:t>not SQL/RDBMS expert (not sorry)</a:t>
            </a:r>
          </a:p>
          <a:p>
            <a:endParaRPr lang="en-US" dirty="0" smtClean="0"/>
          </a:p>
          <a:p>
            <a:r>
              <a:rPr lang="en-US" dirty="0" smtClean="0"/>
              <a:t>president http://</a:t>
            </a:r>
            <a:r>
              <a:rPr lang="en-US" dirty="0" err="1" smtClean="0"/>
              <a:t>indyalt.net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</a:t>
            </a:r>
            <a:r>
              <a:rPr lang="en-US" sz="2400" dirty="0" smtClean="0">
                <a:latin typeface="Consolas"/>
                <a:cs typeface="Consolas"/>
              </a:rPr>
              <a:t>’5/22</a:t>
            </a:r>
            <a:r>
              <a:rPr lang="en-US" sz="2400" dirty="0" smtClean="0">
                <a:latin typeface="Consolas"/>
                <a:cs typeface="Consolas"/>
              </a:rPr>
              <a:t>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</a:t>
            </a:r>
            <a:r>
              <a:rPr lang="en-US" sz="2400" dirty="0" smtClean="0">
                <a:latin typeface="Consolas"/>
                <a:cs typeface="Consolas"/>
              </a:rPr>
              <a:t>’5/22/</a:t>
            </a:r>
            <a:r>
              <a:rPr lang="en-US" sz="2400" dirty="0" smtClean="0">
                <a:latin typeface="Consolas"/>
                <a:cs typeface="Consolas"/>
              </a:rPr>
              <a:t>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4724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</a:t>
            </a:r>
            <a:r>
              <a:rPr lang="en-US" sz="2400" dirty="0" smtClean="0">
                <a:latin typeface="Consolas"/>
                <a:cs typeface="Consolas"/>
              </a:rPr>
              <a:t>’5/22</a:t>
            </a:r>
            <a:r>
              <a:rPr lang="en-US" sz="2400" dirty="0" smtClean="0">
                <a:latin typeface="Consolas"/>
                <a:cs typeface="Consolas"/>
              </a:rPr>
              <a:t>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grid_fs_name</a:t>
            </a:r>
            <a:r>
              <a:rPr lang="en-US" sz="2400" dirty="0" smtClean="0">
                <a:latin typeface="Consolas"/>
                <a:cs typeface="Consolas"/>
              </a:rPr>
              <a:t>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</a:t>
            </a:r>
            <a:r>
              <a:rPr lang="en-US" sz="2400" dirty="0" smtClean="0">
                <a:latin typeface="Consolas"/>
                <a:cs typeface="Consolas"/>
              </a:rPr>
              <a:t>’5/22</a:t>
            </a:r>
            <a:r>
              <a:rPr lang="en-US" sz="2400" dirty="0" smtClean="0">
                <a:latin typeface="Consolas"/>
                <a:cs typeface="Consolas"/>
              </a:rPr>
              <a:t>/2010’});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</a:t>
            </a:r>
            <a:r>
              <a:rPr lang="en-US" sz="2400" dirty="0" smtClean="0">
                <a:latin typeface="Consolas"/>
                <a:cs typeface="Consolas"/>
              </a:rPr>
              <a:t>’5/22</a:t>
            </a:r>
            <a:r>
              <a:rPr lang="en-US" sz="2400" dirty="0" smtClean="0">
                <a:latin typeface="Consolas"/>
                <a:cs typeface="Consolas"/>
              </a:rPr>
              <a:t>/2010’});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Let’s Be Clear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961" y="1371600"/>
            <a:ext cx="3343439" cy="250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581400"/>
            <a:ext cx="3048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892" y="4191000"/>
            <a:ext cx="2240508" cy="2240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555" y="1143000"/>
            <a:ext cx="2468045" cy="290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function(){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this.tags.forEach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function(tag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emit(tag</a:t>
            </a:r>
            <a:r>
              <a:rPr lang="en-US" dirty="0" smtClean="0"/>
              <a:t>, {count: 1}); })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function(key</a:t>
            </a:r>
            <a:r>
              <a:rPr lang="en-US" dirty="0" smtClean="0"/>
              <a:t>, values){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  for (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values.length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>
              <a:buNone/>
            </a:pPr>
            <a:r>
              <a:rPr lang="en-US" dirty="0" smtClean="0"/>
              <a:t>    total += </a:t>
            </a:r>
            <a:r>
              <a:rPr lang="en-US" dirty="0" err="1" smtClean="0"/>
              <a:t>values[i].count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return {count: total};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NoRM</a:t>
            </a:r>
            <a:endParaRPr lang="en-US" dirty="0" smtClean="0"/>
          </a:p>
          <a:p>
            <a:pPr lvl="1"/>
            <a:r>
              <a:rPr lang="en-US" dirty="0" smtClean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err="1" smtClean="0"/>
              <a:t>.com/atheken/NoRM</a:t>
            </a:r>
            <a:r>
              <a:rPr lang="en-US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mongodb-csharp</a:t>
            </a:r>
            <a:endParaRPr lang="en-US" dirty="0" smtClean="0"/>
          </a:p>
          <a:p>
            <a:pPr lvl="1"/>
            <a:r>
              <a:rPr lang="en-US" dirty="0" err="1" smtClean="0"/>
              <a:t>http://github.com/samus/mongodb-csharp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5052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/presentations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096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152400"/>
            <a:ext cx="8936182" cy="655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1828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One-Size-Fits-All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No Longer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38100"/>
            <a:ext cx="9093199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" y="58827"/>
            <a:ext cx="9038479" cy="67837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18284</TotalTime>
  <Words>2660</Words>
  <Application>Microsoft Macintosh PowerPoint</Application>
  <PresentationFormat>On-screen Show (4:3)</PresentationFormat>
  <Paragraphs>327</Paragraphs>
  <Slides>45</Slides>
  <Notes>41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@jon_fuller</vt:lpstr>
      <vt:lpstr>Huh?</vt:lpstr>
      <vt:lpstr>Let’s Be Clear</vt:lpstr>
      <vt:lpstr>Slide 5</vt:lpstr>
      <vt:lpstr>Slide 6</vt:lpstr>
      <vt:lpstr>Slide 7</vt:lpstr>
      <vt:lpstr>Slide 8</vt:lpstr>
      <vt:lpstr>Document DB</vt:lpstr>
      <vt:lpstr>NoSQL</vt:lpstr>
      <vt:lpstr>NoSchema</vt:lpstr>
      <vt:lpstr>No Joins!</vt:lpstr>
      <vt:lpstr>Slide 13</vt:lpstr>
      <vt:lpstr>New Models</vt:lpstr>
      <vt:lpstr>New Models</vt:lpstr>
      <vt:lpstr>Paperless</vt:lpstr>
      <vt:lpstr>Slide 17</vt:lpstr>
      <vt:lpstr>JSON</vt:lpstr>
      <vt:lpstr>Slide 19</vt:lpstr>
      <vt:lpstr>Collections</vt:lpstr>
      <vt:lpstr>Slide 21</vt:lpstr>
      <vt:lpstr>Slide 22</vt:lpstr>
      <vt:lpstr>Slide 23</vt:lpstr>
      <vt:lpstr>Slide 24</vt:lpstr>
      <vt:lpstr>Slide 25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37</vt:lpstr>
      <vt:lpstr>Slide 38</vt:lpstr>
      <vt:lpstr>Slide 39</vt:lpstr>
      <vt:lpstr>Slide 40</vt:lpstr>
      <vt:lpstr>Slide 41</vt:lpstr>
      <vt:lpstr>Available Platforms</vt:lpstr>
      <vt:lpstr>Map/Reduce</vt:lpstr>
      <vt:lpstr>C#</vt:lpstr>
      <vt:lpstr>mongodb.org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Jonathon Fuller</cp:lastModifiedBy>
  <cp:revision>720</cp:revision>
  <dcterms:created xsi:type="dcterms:W3CDTF">2010-05-19T20:39:48Z</dcterms:created>
  <dcterms:modified xsi:type="dcterms:W3CDTF">2010-05-21T03:02:48Z</dcterms:modified>
</cp:coreProperties>
</file>