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9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5356" autoAdjust="0"/>
  </p:normalViewPr>
  <p:slideViewPr>
    <p:cSldViewPr snapToObjects="1">
      <p:cViewPr varScale="1">
        <p:scale>
          <a:sx n="116" d="100"/>
          <a:sy n="116" d="100"/>
        </p:scale>
        <p:origin x="-5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6.xml"/><Relationship Id="rId36"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viewProps" Target="view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.NET guys and containers almost always prefer constructor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service locator source code</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no 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Am not:</a:t>
            </a:r>
          </a:p>
          <a:p>
            <a:pPr>
              <a:buNone/>
            </a:pPr>
            <a:r>
              <a:rPr lang="en-US" dirty="0" smtClean="0"/>
              <a:t>expert</a:t>
            </a:r>
          </a:p>
          <a:p>
            <a:pPr>
              <a:buNone/>
            </a:pPr>
            <a:r>
              <a:rPr lang="en-US" dirty="0" smtClean="0"/>
              <a:t>all-knowing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property injection</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example Constructor Injection</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PMDI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a:t>
            </a:r>
            <a:r>
              <a:rPr lang="en-US" dirty="0" smtClean="0"/>
              <a:t>your mind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manual DI example</a:t>
            </a:r>
            <a:br>
              <a:rPr lang="en-US" dirty="0" smtClean="0"/>
            </a:br>
            <a:r>
              <a:rPr lang="en-US" dirty="0" smtClean="0"/>
              <a:t>XXX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a:t>
            </a:r>
            <a:br>
              <a:rPr lang="en-US" dirty="0" smtClean="0"/>
            </a:br>
            <a:r>
              <a:rPr lang="en-US" dirty="0" smtClean="0"/>
              <a:t>XXX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 </a:t>
            </a:r>
            <a:r>
              <a:rPr lang="en-US" dirty="0" err="1" smtClean="0"/>
              <a:t>w/Autowire</a:t>
            </a:r>
            <a:r>
              <a:rPr lang="en-US" dirty="0" smtClean="0"/>
              <a:t/>
            </a:r>
            <a:br>
              <a:rPr lang="en-US" dirty="0" smtClean="0"/>
            </a:br>
            <a:r>
              <a:rPr lang="en-US" dirty="0" smtClean="0"/>
              <a:t>XXX</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1280</TotalTime>
  <Words>1637</Words>
  <Application>Microsoft Macintosh PowerPoint</Application>
  <PresentationFormat>On-screen Show (4:3)</PresentationFormat>
  <Paragraphs>182</Paragraphs>
  <Slides>33</Slides>
  <Notes>25</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service location</vt:lpstr>
      <vt:lpstr>XXX service locator source code XXX</vt:lpstr>
      <vt:lpstr>dependency injection</vt:lpstr>
      <vt:lpstr>xxx MovieLister example, no DI XXX</vt:lpstr>
      <vt:lpstr>XXX MovieLister example property injection XXX</vt:lpstr>
      <vt:lpstr>XXX MovieLister example Constructor Injection XXX</vt:lpstr>
      <vt:lpstr>poor man’s DI</vt:lpstr>
      <vt:lpstr>XXX MovieLister PMDI XXX</vt:lpstr>
      <vt:lpstr>simplicity</vt:lpstr>
      <vt:lpstr>inversion of control</vt:lpstr>
      <vt:lpstr>declarative</vt:lpstr>
      <vt:lpstr>container</vt:lpstr>
      <vt:lpstr>free your mind</vt:lpstr>
      <vt:lpstr>XXX manual DI example XXX</vt:lpstr>
      <vt:lpstr>XXX IOC Example XXX</vt:lpstr>
      <vt:lpstr>XXX IOC Example w/Autowire XXX</vt:lpstr>
      <vt:lpstr>conventions</vt:lpstr>
      <vt:lpstr>simplicity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16</cp:revision>
  <dcterms:created xsi:type="dcterms:W3CDTF">2010-03-15T23:46:53Z</dcterms:created>
  <dcterms:modified xsi:type="dcterms:W3CDTF">2010-03-16T00:18:01Z</dcterms:modified>
</cp:coreProperties>
</file>