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6" r:id="rId3"/>
    <p:sldId id="267" r:id="rId4"/>
    <p:sldId id="270" r:id="rId5"/>
    <p:sldId id="287" r:id="rId6"/>
    <p:sldId id="288" r:id="rId7"/>
    <p:sldId id="289" r:id="rId8"/>
    <p:sldId id="291" r:id="rId9"/>
    <p:sldId id="293" r:id="rId10"/>
    <p:sldId id="294" r:id="rId11"/>
    <p:sldId id="296" r:id="rId12"/>
    <p:sldId id="295" r:id="rId13"/>
  </p:sldIdLst>
  <p:sldSz cx="12192000" cy="6858000"/>
  <p:notesSz cx="6858000" cy="9144000"/>
  <p:embeddedFontLst>
    <p:embeddedFont>
      <p:font typeface="12롯데마트드림Medium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B57"/>
    <a:srgbClr val="C77882"/>
    <a:srgbClr val="EB4335"/>
    <a:srgbClr val="CA7C87"/>
    <a:srgbClr val="675D59"/>
    <a:srgbClr val="F0E2D7"/>
    <a:srgbClr val="F2F2F2"/>
    <a:srgbClr val="C57984"/>
    <a:srgbClr val="F2E4E6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1B1C-1856-488D-9E69-780957367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028C7-DD8C-486C-8662-8AE0DB3C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4CC5C-3CA5-4B6B-96D0-5DD7105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B0B7F-E825-4DE6-88F0-DEB52CF8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6ED9C-A047-4849-8E9C-E6628A9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45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B7898-A048-43B2-B53E-9FD132E7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4DB07-4C71-41F9-A239-474260A8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3B822-3297-49DA-81A1-7459271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F8B2A-A9E8-4300-AB8B-B97FBE19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1872-9887-4304-8F67-8450014E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7F266-DB3A-439F-9FE8-94D37B2A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8DE8C-2BCE-4806-A735-A48BFFC2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DCFCE-2FDD-4B6C-AC7C-76BDE55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0F648-A32E-4F80-A105-4B61A724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AB6D-E650-4B89-854E-52DB294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FAF9-2D23-45B4-83EF-C93B478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97679-6FD8-4057-9AE2-2D63892D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1BF82-4242-44DF-BB97-E534C776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F9D7-08BE-4E02-BB7C-DB788A89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37A2F-6427-4C83-9BB5-67A1DF8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0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824B-0667-4B79-B293-EE0B3F3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B0480-2C9C-4416-902B-BE4B02E6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2431B-34B5-439C-A045-783AED1B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39C5-E4D3-41B8-AD09-2206D318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08C3C-3CBE-4A8F-B089-4112A86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54D54-3E01-44C0-952F-0DEBDD11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39B-6C6E-4222-A124-3ECD7BC57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0679C-6C3E-49C3-9A3F-32C59B76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DC3D7-E483-4BAF-B88E-ACCD25AD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85592-42D9-4F0D-A989-62970B3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370C9-45C2-42E1-9BF3-16A1D06A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5F47-2F09-417A-8A62-2EB5839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65017-9D53-4974-8922-DDAC1E86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5F617-0894-40F2-8C84-89643D47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27CE1-63D4-4AFD-B18A-2AAAD6AB8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759A1-B979-451A-9945-05FF420B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E4103-F117-4AD5-BDB7-1640332F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515B-55E9-4BF7-A50B-840F430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6C7E2C-20A8-4765-843E-3603B72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5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1C409-65A3-4234-B364-73282FEF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C089E3-AA72-423A-9EDA-B35CD6A1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ABDBE-5C77-4643-9980-236C460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D7CED-3323-4134-B0E8-D53B9F8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E56143-7FB4-4488-8005-73DC73CE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CFE60-8F65-495E-8F14-34ADB6E2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F9F02-5F76-4237-B9B2-E69F9E1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2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55CA-2A7E-45FD-B1A4-8C44D38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18291-C5D5-4D88-98F1-36D33FE4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5F619-A8FD-413B-A82B-2FCA7BF1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05076-3D5A-47F4-8F2E-D6FEDF39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6B8DB-A4C6-4DE0-9F88-F1B0CCFD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9E779-3CFC-42D3-8382-4BD1602C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19D3-FB28-44DC-823A-02E7C302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F6797-6948-41C4-B52E-039E4B5B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F7F-703D-4F9D-9561-F9D616BA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62292-8953-4B5D-93CF-3CA36451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B2E3E-4DA5-480D-A84C-ACB016D8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F8FCA-9575-4A59-BB31-4D3C72B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B7D722-5B44-4CB1-8A8F-BB4D6EB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A4433-63EC-462F-9A40-2B965629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4D4B9-9F73-417C-BC01-1070ED483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B86D-1277-4D40-885D-D41922457F65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0CDD-24DE-432D-8FF8-B2DAECB9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FBA3B-118A-495A-9DED-079B577ED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2D22-0BFF-4EB2-B187-BEE0ADD8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5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16543" y="1734437"/>
            <a:ext cx="4152399" cy="3493297"/>
            <a:chOff x="1160958" y="1711287"/>
            <a:chExt cx="4152399" cy="349329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AE8F7B2-401D-482C-8888-E9CE4882AF50}"/>
                </a:ext>
              </a:extLst>
            </p:cNvPr>
            <p:cNvSpPr/>
            <p:nvPr/>
          </p:nvSpPr>
          <p:spPr>
            <a:xfrm>
              <a:off x="1901082" y="1792309"/>
              <a:ext cx="3412275" cy="34122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2700000" algn="tl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AE8F7B2-401D-482C-8888-E9CE4882AF50}"/>
                </a:ext>
              </a:extLst>
            </p:cNvPr>
            <p:cNvSpPr/>
            <p:nvPr/>
          </p:nvSpPr>
          <p:spPr>
            <a:xfrm>
              <a:off x="1160958" y="1711287"/>
              <a:ext cx="3412275" cy="3412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st="12700" dir="2700000" algn="tl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E80FF8-D539-42BB-8943-3E73EA1636F2}"/>
                </a:ext>
              </a:extLst>
            </p:cNvPr>
            <p:cNvSpPr txBox="1"/>
            <p:nvPr/>
          </p:nvSpPr>
          <p:spPr>
            <a:xfrm>
              <a:off x="1716780" y="2913671"/>
              <a:ext cx="2300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675D59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서울 </a:t>
              </a:r>
              <a:r>
                <a:rPr lang="en-US" altLang="ko-KR" sz="3200" dirty="0">
                  <a:solidFill>
                    <a:srgbClr val="675D59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6</a:t>
              </a:r>
              <a:r>
                <a:rPr lang="ko-KR" altLang="en-US" sz="3200" dirty="0">
                  <a:solidFill>
                    <a:srgbClr val="675D59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반 </a:t>
              </a:r>
              <a:r>
                <a:rPr lang="en-US" altLang="ko-KR" sz="3200" dirty="0">
                  <a:solidFill>
                    <a:srgbClr val="675D59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1</a:t>
              </a:r>
              <a:r>
                <a:rPr lang="ko-KR" altLang="en-US" sz="3200" dirty="0">
                  <a:solidFill>
                    <a:srgbClr val="675D59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팀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712617-23B9-4B31-A314-3A33039A8157}"/>
                </a:ext>
              </a:extLst>
            </p:cNvPr>
            <p:cNvSpPr txBox="1"/>
            <p:nvPr/>
          </p:nvSpPr>
          <p:spPr>
            <a:xfrm>
              <a:off x="1631019" y="3547637"/>
              <a:ext cx="2472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675D59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공통 프로젝트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F814A4-2CC0-4D89-A310-AFA67F5C2B52}"/>
              </a:ext>
            </a:extLst>
          </p:cNvPr>
          <p:cNvSpPr txBox="1"/>
          <p:nvPr/>
        </p:nvSpPr>
        <p:spPr>
          <a:xfrm>
            <a:off x="9108378" y="5146712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석민지 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정예지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최종현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고수연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성원준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이현진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8C4334-8AA2-4A96-BB4E-9AB4351F5529}"/>
              </a:ext>
            </a:extLst>
          </p:cNvPr>
          <p:cNvSpPr/>
          <p:nvPr/>
        </p:nvSpPr>
        <p:spPr>
          <a:xfrm>
            <a:off x="2312382" y="1146764"/>
            <a:ext cx="8388193" cy="490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2A1F08-0894-482C-9B76-50966A02A6BD}"/>
              </a:ext>
            </a:extLst>
          </p:cNvPr>
          <p:cNvSpPr txBox="1"/>
          <p:nvPr/>
        </p:nvSpPr>
        <p:spPr>
          <a:xfrm>
            <a:off x="2387305" y="1146764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675D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바른 자세 습관화를 위한 동기부여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28136" y="1146764"/>
            <a:ext cx="637001" cy="490604"/>
            <a:chOff x="1285892" y="1098438"/>
            <a:chExt cx="637001" cy="4906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92DE176-4D4B-4CDC-839D-03012D270EAD}"/>
                </a:ext>
              </a:extLst>
            </p:cNvPr>
            <p:cNvSpPr/>
            <p:nvPr/>
          </p:nvSpPr>
          <p:spPr>
            <a:xfrm>
              <a:off x="1285892" y="1098438"/>
              <a:ext cx="637001" cy="490604"/>
            </a:xfrm>
            <a:prstGeom prst="rect">
              <a:avLst/>
            </a:prstGeom>
            <a:solidFill>
              <a:srgbClr val="F6E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470" y="1143945"/>
              <a:ext cx="399590" cy="39959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688031" y="2228074"/>
            <a:ext cx="2047250" cy="369332"/>
            <a:chOff x="1270971" y="2827089"/>
            <a:chExt cx="2047250" cy="36933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971" y="2831755"/>
              <a:ext cx="360000" cy="36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9191FB-99F5-43E2-B082-B7CD9E357B81}"/>
                </a:ext>
              </a:extLst>
            </p:cNvPr>
            <p:cNvSpPr txBox="1"/>
            <p:nvPr/>
          </p:nvSpPr>
          <p:spPr>
            <a:xfrm>
              <a:off x="1645968" y="2827089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수치화 </a:t>
              </a:r>
              <a:r>
                <a:rPr lang="en-US" altLang="ko-KR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&amp; </a:t>
              </a:r>
              <a:r>
                <a:rPr lang="ko-KR" altLang="en-US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시각화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48307" y="2223408"/>
            <a:ext cx="2004265" cy="369332"/>
            <a:chOff x="4944311" y="3041710"/>
            <a:chExt cx="2004265" cy="3693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311" y="3046376"/>
              <a:ext cx="359263" cy="360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9191FB-99F5-43E2-B082-B7CD9E357B81}"/>
                </a:ext>
              </a:extLst>
            </p:cNvPr>
            <p:cNvSpPr txBox="1"/>
            <p:nvPr/>
          </p:nvSpPr>
          <p:spPr>
            <a:xfrm>
              <a:off x="5207394" y="3041710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목표 설정 </a:t>
              </a:r>
              <a:r>
                <a:rPr lang="en-US" altLang="ko-KR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&amp; </a:t>
              </a:r>
              <a:r>
                <a:rPr lang="ko-KR" altLang="en-US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달성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675969" y="2218742"/>
            <a:ext cx="1880575" cy="369332"/>
            <a:chOff x="8569289" y="3015371"/>
            <a:chExt cx="1880575" cy="36933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9289" y="3020037"/>
              <a:ext cx="360000" cy="360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9191FB-99F5-43E2-B082-B7CD9E357B81}"/>
                </a:ext>
              </a:extLst>
            </p:cNvPr>
            <p:cNvSpPr txBox="1"/>
            <p:nvPr/>
          </p:nvSpPr>
          <p:spPr>
            <a:xfrm>
              <a:off x="8905852" y="3015371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655B57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자세 영상 제공</a:t>
              </a: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346730" y="2228074"/>
            <a:ext cx="27150" cy="4162852"/>
          </a:xfrm>
          <a:prstGeom prst="line">
            <a:avLst/>
          </a:prstGeom>
          <a:ln w="25400" cmpd="dbl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532" y="2634452"/>
            <a:ext cx="2090610" cy="174900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010" y="3462569"/>
            <a:ext cx="2763830" cy="2513883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7900250" y="2218742"/>
            <a:ext cx="27150" cy="4162852"/>
          </a:xfrm>
          <a:prstGeom prst="line">
            <a:avLst/>
          </a:prstGeom>
          <a:ln w="25400" cmpd="dbl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169950" y="3462569"/>
            <a:ext cx="2949730" cy="1768758"/>
            <a:chOff x="8127500" y="3439940"/>
            <a:chExt cx="2949730" cy="1768758"/>
          </a:xfrm>
        </p:grpSpPr>
        <p:grpSp>
          <p:nvGrpSpPr>
            <p:cNvPr id="51" name="그룹 50"/>
            <p:cNvGrpSpPr/>
            <p:nvPr/>
          </p:nvGrpSpPr>
          <p:grpSpPr>
            <a:xfrm>
              <a:off x="8127500" y="3439940"/>
              <a:ext cx="2949730" cy="1768758"/>
              <a:chOff x="8127500" y="3439940"/>
              <a:chExt cx="2949730" cy="1768758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500" y="3439940"/>
                <a:ext cx="2949730" cy="1768758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5859" y="3879726"/>
                <a:ext cx="2115961" cy="966594"/>
              </a:xfrm>
              <a:prstGeom prst="rect">
                <a:avLst/>
              </a:prstGeom>
            </p:spPr>
          </p:pic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60578" y="3961353"/>
              <a:ext cx="1083573" cy="803339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4858" y="2865510"/>
            <a:ext cx="2763232" cy="51766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소개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120" y="4455272"/>
            <a:ext cx="2537632" cy="15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3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8584" b="8467"/>
          <a:stretch/>
        </p:blipFill>
        <p:spPr>
          <a:xfrm>
            <a:off x="0" y="1181100"/>
            <a:ext cx="12192000" cy="457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080" y="4261485"/>
            <a:ext cx="482600" cy="6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4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0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Shabit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767500" y="2698254"/>
            <a:ext cx="5166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바른 자세 습관화를 위한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2950782" y="3790414"/>
            <a:ext cx="4560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 맞춤형 솔루션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89" y="2359582"/>
            <a:ext cx="3716939" cy="221503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12CEFF-B049-4600-A369-D3698E783CCB}"/>
              </a:ext>
            </a:extLst>
          </p:cNvPr>
          <p:cNvGrpSpPr/>
          <p:nvPr/>
        </p:nvGrpSpPr>
        <p:grpSpPr>
          <a:xfrm>
            <a:off x="3138463" y="2628374"/>
            <a:ext cx="937766" cy="91440"/>
            <a:chOff x="3138463" y="2628374"/>
            <a:chExt cx="937766" cy="91440"/>
          </a:xfrm>
          <a:solidFill>
            <a:srgbClr val="CA7C87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6BE3260-0AC0-E78B-B69C-DCDE1A21447A}"/>
                </a:ext>
              </a:extLst>
            </p:cNvPr>
            <p:cNvSpPr/>
            <p:nvPr/>
          </p:nvSpPr>
          <p:spPr>
            <a:xfrm>
              <a:off x="3138463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4685CC9-386B-407E-982B-C66DBF29FF8C}"/>
                </a:ext>
              </a:extLst>
            </p:cNvPr>
            <p:cNvSpPr/>
            <p:nvPr/>
          </p:nvSpPr>
          <p:spPr>
            <a:xfrm>
              <a:off x="3561626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C0E2E2B-C373-7E41-933A-2A777813E394}"/>
                </a:ext>
              </a:extLst>
            </p:cNvPr>
            <p:cNvSpPr/>
            <p:nvPr/>
          </p:nvSpPr>
          <p:spPr>
            <a:xfrm>
              <a:off x="3984789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EAE9976-FAA6-4F97-6877-7B3BFF55040F}"/>
              </a:ext>
            </a:extLst>
          </p:cNvPr>
          <p:cNvGrpSpPr/>
          <p:nvPr/>
        </p:nvGrpSpPr>
        <p:grpSpPr>
          <a:xfrm>
            <a:off x="4762331" y="3744694"/>
            <a:ext cx="937766" cy="91440"/>
            <a:chOff x="3138463" y="2628374"/>
            <a:chExt cx="937766" cy="91440"/>
          </a:xfrm>
          <a:solidFill>
            <a:srgbClr val="CA7C87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167E2A-508F-AD72-C6AC-FB91CFDEF8D3}"/>
                </a:ext>
              </a:extLst>
            </p:cNvPr>
            <p:cNvSpPr/>
            <p:nvPr/>
          </p:nvSpPr>
          <p:spPr>
            <a:xfrm>
              <a:off x="3138463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CFFB2F-6F9D-9273-0411-D9CF8CE5F8EC}"/>
                </a:ext>
              </a:extLst>
            </p:cNvPr>
            <p:cNvSpPr/>
            <p:nvPr/>
          </p:nvSpPr>
          <p:spPr>
            <a:xfrm>
              <a:off x="3561626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1C1C1E5-F7EB-1924-4F5A-6AFC83EB6801}"/>
                </a:ext>
              </a:extLst>
            </p:cNvPr>
            <p:cNvSpPr/>
            <p:nvPr/>
          </p:nvSpPr>
          <p:spPr>
            <a:xfrm>
              <a:off x="3984789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50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989185-02CE-40B5-9567-1AA9979768B1}"/>
              </a:ext>
            </a:extLst>
          </p:cNvPr>
          <p:cNvCxnSpPr>
            <a:cxnSpLocks/>
          </p:cNvCxnSpPr>
          <p:nvPr/>
        </p:nvCxnSpPr>
        <p:spPr>
          <a:xfrm>
            <a:off x="457200" y="990600"/>
            <a:ext cx="11734800" cy="0"/>
          </a:xfrm>
          <a:prstGeom prst="line">
            <a:avLst/>
          </a:prstGeom>
          <a:ln w="603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29029F-5B97-4F0B-9B10-B2FEBE482759}"/>
              </a:ext>
            </a:extLst>
          </p:cNvPr>
          <p:cNvSpPr txBox="1"/>
          <p:nvPr/>
        </p:nvSpPr>
        <p:spPr>
          <a:xfrm>
            <a:off x="457200" y="2413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23FD7-ED3A-44B4-8301-DC58B0DAF21C}"/>
              </a:ext>
            </a:extLst>
          </p:cNvPr>
          <p:cNvSpPr txBox="1"/>
          <p:nvPr/>
        </p:nvSpPr>
        <p:spPr>
          <a:xfrm>
            <a:off x="2022410" y="22063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</a:t>
            </a:r>
            <a:endParaRPr lang="ko-KR" altLang="en-US" sz="3200" b="1" dirty="0">
              <a:solidFill>
                <a:schemeClr val="accent3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2F442-BEE5-4841-AAF9-285181E3776C}"/>
              </a:ext>
            </a:extLst>
          </p:cNvPr>
          <p:cNvSpPr txBox="1"/>
          <p:nvPr/>
        </p:nvSpPr>
        <p:spPr>
          <a:xfrm>
            <a:off x="2980140" y="2206380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B3118-FD75-460F-AF93-6E4C5AB1F3B1}"/>
              </a:ext>
            </a:extLst>
          </p:cNvPr>
          <p:cNvSpPr txBox="1"/>
          <p:nvPr/>
        </p:nvSpPr>
        <p:spPr>
          <a:xfrm>
            <a:off x="2022410" y="308767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</a:t>
            </a:r>
            <a:endParaRPr lang="ko-KR" altLang="en-US" sz="3200" b="1" dirty="0">
              <a:solidFill>
                <a:schemeClr val="accent3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814A4-2CC0-4D89-A310-AFA67F5C2B52}"/>
              </a:ext>
            </a:extLst>
          </p:cNvPr>
          <p:cNvSpPr txBox="1"/>
          <p:nvPr/>
        </p:nvSpPr>
        <p:spPr>
          <a:xfrm>
            <a:off x="2980140" y="3087672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115E6-2F79-4F8F-8A17-705E32460627}"/>
              </a:ext>
            </a:extLst>
          </p:cNvPr>
          <p:cNvSpPr txBox="1"/>
          <p:nvPr/>
        </p:nvSpPr>
        <p:spPr>
          <a:xfrm>
            <a:off x="2022410" y="4001516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</a:t>
            </a:r>
            <a:endParaRPr lang="ko-KR" altLang="en-US" sz="3200" b="1" dirty="0">
              <a:solidFill>
                <a:schemeClr val="accent3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33C98-072C-4CF2-9CE0-E311EB9E5CAC}"/>
              </a:ext>
            </a:extLst>
          </p:cNvPr>
          <p:cNvSpPr txBox="1"/>
          <p:nvPr/>
        </p:nvSpPr>
        <p:spPr>
          <a:xfrm>
            <a:off x="2980140" y="400151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17F67C-57B1-40FD-84F1-C91A9D360316}"/>
              </a:ext>
            </a:extLst>
          </p:cNvPr>
          <p:cNvSpPr/>
          <p:nvPr/>
        </p:nvSpPr>
        <p:spPr>
          <a:xfrm>
            <a:off x="7679283" y="2229116"/>
            <a:ext cx="1612900" cy="16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106AC5-60CA-4151-A2CF-4DC97BE93157}"/>
              </a:ext>
            </a:extLst>
          </p:cNvPr>
          <p:cNvSpPr/>
          <p:nvPr/>
        </p:nvSpPr>
        <p:spPr>
          <a:xfrm>
            <a:off x="8288883" y="2973391"/>
            <a:ext cx="1612900" cy="161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FE115A0-ABC1-43CF-B935-76B8413FA6DF}"/>
              </a:ext>
            </a:extLst>
          </p:cNvPr>
          <p:cNvSpPr/>
          <p:nvPr/>
        </p:nvSpPr>
        <p:spPr>
          <a:xfrm>
            <a:off x="8019802" y="3355775"/>
            <a:ext cx="1452562" cy="1452562"/>
          </a:xfrm>
          <a:custGeom>
            <a:avLst/>
            <a:gdLst>
              <a:gd name="connsiteX0" fmla="*/ 0 w 1452562"/>
              <a:gd name="connsiteY0" fmla="*/ 0 h 1452562"/>
              <a:gd name="connsiteX1" fmla="*/ 1452563 w 1452562"/>
              <a:gd name="connsiteY1" fmla="*/ 0 h 1452562"/>
              <a:gd name="connsiteX2" fmla="*/ 1452563 w 1452562"/>
              <a:gd name="connsiteY2" fmla="*/ 1452563 h 1452562"/>
              <a:gd name="connsiteX3" fmla="*/ 0 w 1452562"/>
              <a:gd name="connsiteY3" fmla="*/ 1452563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2562" h="1452562">
                <a:moveTo>
                  <a:pt x="0" y="0"/>
                </a:moveTo>
                <a:lnTo>
                  <a:pt x="1452563" y="0"/>
                </a:lnTo>
                <a:lnTo>
                  <a:pt x="1452563" y="1452563"/>
                </a:lnTo>
                <a:lnTo>
                  <a:pt x="0" y="1452563"/>
                </a:lnTo>
                <a:close/>
              </a:path>
            </a:pathLst>
          </a:custGeom>
          <a:solidFill>
            <a:schemeClr val="bg1"/>
          </a:solidFill>
          <a:ln w="805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3" name="그래픽 19" descr="사각형 2개, 단색 하나와 가로줄로 채워진 것 하나">
            <a:extLst>
              <a:ext uri="{FF2B5EF4-FFF2-40B4-BE49-F238E27FC236}">
                <a16:creationId xmlns:a16="http://schemas.microsoft.com/office/drawing/2014/main" id="{25A12521-C229-40B9-B7B6-9C62A9E18F42}"/>
              </a:ext>
            </a:extLst>
          </p:cNvPr>
          <p:cNvGrpSpPr/>
          <p:nvPr/>
        </p:nvGrpSpPr>
        <p:grpSpPr>
          <a:xfrm>
            <a:off x="7336239" y="2635836"/>
            <a:ext cx="1500981" cy="1510777"/>
            <a:chOff x="5371956" y="2222820"/>
            <a:chExt cx="1500981" cy="1510777"/>
          </a:xfrm>
          <a:solidFill>
            <a:schemeClr val="bg1"/>
          </a:solidFill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0C8AD36-5B19-4E69-A8D6-1D2A16306C0F}"/>
                </a:ext>
              </a:extLst>
            </p:cNvPr>
            <p:cNvSpPr/>
            <p:nvPr/>
          </p:nvSpPr>
          <p:spPr>
            <a:xfrm>
              <a:off x="5371956" y="2222820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C73DB0C-6C44-4427-A93D-0828060AA3A2}"/>
                </a:ext>
              </a:extLst>
            </p:cNvPr>
            <p:cNvSpPr/>
            <p:nvPr/>
          </p:nvSpPr>
          <p:spPr>
            <a:xfrm>
              <a:off x="5371956" y="2321667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74B9C96-C328-45E2-ADAF-1CC1B99DD879}"/>
                </a:ext>
              </a:extLst>
            </p:cNvPr>
            <p:cNvSpPr/>
            <p:nvPr/>
          </p:nvSpPr>
          <p:spPr>
            <a:xfrm>
              <a:off x="5371956" y="2420506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442F7C6-6797-4878-9B12-B634C3926A00}"/>
                </a:ext>
              </a:extLst>
            </p:cNvPr>
            <p:cNvSpPr/>
            <p:nvPr/>
          </p:nvSpPr>
          <p:spPr>
            <a:xfrm>
              <a:off x="5371956" y="2519345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FDD8DBF-F31A-4476-9635-B9917A754267}"/>
                </a:ext>
              </a:extLst>
            </p:cNvPr>
            <p:cNvSpPr/>
            <p:nvPr/>
          </p:nvSpPr>
          <p:spPr>
            <a:xfrm>
              <a:off x="5371956" y="2618184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52A05E2-2641-4F6E-9418-CB57F15B4309}"/>
                </a:ext>
              </a:extLst>
            </p:cNvPr>
            <p:cNvSpPr/>
            <p:nvPr/>
          </p:nvSpPr>
          <p:spPr>
            <a:xfrm>
              <a:off x="5371956" y="2717022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AFA5666-794A-4FF8-A044-9FF9A0DA01C6}"/>
                </a:ext>
              </a:extLst>
            </p:cNvPr>
            <p:cNvSpPr/>
            <p:nvPr/>
          </p:nvSpPr>
          <p:spPr>
            <a:xfrm>
              <a:off x="5371956" y="2815869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7940278-E5F8-4FF1-BB6D-D1662A8A6684}"/>
                </a:ext>
              </a:extLst>
            </p:cNvPr>
            <p:cNvSpPr/>
            <p:nvPr/>
          </p:nvSpPr>
          <p:spPr>
            <a:xfrm>
              <a:off x="5371956" y="2914708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5398695-F126-4F1F-B595-1A3FA3552C2D}"/>
                </a:ext>
              </a:extLst>
            </p:cNvPr>
            <p:cNvSpPr/>
            <p:nvPr/>
          </p:nvSpPr>
          <p:spPr>
            <a:xfrm>
              <a:off x="5371956" y="3013547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F7FFE09-4482-4978-8507-6D025A63BE89}"/>
                </a:ext>
              </a:extLst>
            </p:cNvPr>
            <p:cNvSpPr/>
            <p:nvPr/>
          </p:nvSpPr>
          <p:spPr>
            <a:xfrm>
              <a:off x="5371956" y="3112394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DB5B2690-1BE0-4498-9C35-52B92CA3CE2B}"/>
                </a:ext>
              </a:extLst>
            </p:cNvPr>
            <p:cNvSpPr/>
            <p:nvPr/>
          </p:nvSpPr>
          <p:spPr>
            <a:xfrm>
              <a:off x="5371956" y="3211233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ABB3E10-2E27-4898-9173-41A5CA0A506D}"/>
                </a:ext>
              </a:extLst>
            </p:cNvPr>
            <p:cNvSpPr/>
            <p:nvPr/>
          </p:nvSpPr>
          <p:spPr>
            <a:xfrm>
              <a:off x="5371956" y="3310071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4786B23-F2A7-4086-B0A2-45B576D4149F}"/>
                </a:ext>
              </a:extLst>
            </p:cNvPr>
            <p:cNvSpPr/>
            <p:nvPr/>
          </p:nvSpPr>
          <p:spPr>
            <a:xfrm>
              <a:off x="5371956" y="3408918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C273AD9-EA1B-4AEA-B5C7-7B07564E4B6D}"/>
                </a:ext>
              </a:extLst>
            </p:cNvPr>
            <p:cNvSpPr/>
            <p:nvPr/>
          </p:nvSpPr>
          <p:spPr>
            <a:xfrm>
              <a:off x="5371956" y="3507757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331194F-639C-4258-AA9D-4553DD859B5F}"/>
                </a:ext>
              </a:extLst>
            </p:cNvPr>
            <p:cNvSpPr/>
            <p:nvPr/>
          </p:nvSpPr>
          <p:spPr>
            <a:xfrm>
              <a:off x="5371956" y="3606596"/>
              <a:ext cx="1500981" cy="32279"/>
            </a:xfrm>
            <a:custGeom>
              <a:avLst/>
              <a:gdLst>
                <a:gd name="connsiteX0" fmla="*/ 0 w 1500981"/>
                <a:gd name="connsiteY0" fmla="*/ 0 h 32279"/>
                <a:gd name="connsiteX1" fmla="*/ 1500981 w 1500981"/>
                <a:gd name="connsiteY1" fmla="*/ 0 h 32279"/>
                <a:gd name="connsiteX2" fmla="*/ 1500981 w 1500981"/>
                <a:gd name="connsiteY2" fmla="*/ 32279 h 32279"/>
                <a:gd name="connsiteX3" fmla="*/ 0 w 1500981"/>
                <a:gd name="connsiteY3" fmla="*/ 32279 h 3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32279">
                  <a:moveTo>
                    <a:pt x="0" y="0"/>
                  </a:moveTo>
                  <a:lnTo>
                    <a:pt x="1500981" y="0"/>
                  </a:lnTo>
                  <a:lnTo>
                    <a:pt x="1500981" y="32279"/>
                  </a:lnTo>
                  <a:lnTo>
                    <a:pt x="0" y="32279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90B78EA-5233-4153-8C9B-5FC559A87A7F}"/>
                </a:ext>
              </a:extLst>
            </p:cNvPr>
            <p:cNvSpPr/>
            <p:nvPr/>
          </p:nvSpPr>
          <p:spPr>
            <a:xfrm>
              <a:off x="5371956" y="3705435"/>
              <a:ext cx="1500981" cy="28163"/>
            </a:xfrm>
            <a:custGeom>
              <a:avLst/>
              <a:gdLst>
                <a:gd name="connsiteX0" fmla="*/ 0 w 1500981"/>
                <a:gd name="connsiteY0" fmla="*/ 0 h 28163"/>
                <a:gd name="connsiteX1" fmla="*/ 1500981 w 1500981"/>
                <a:gd name="connsiteY1" fmla="*/ 0 h 28163"/>
                <a:gd name="connsiteX2" fmla="*/ 1500981 w 1500981"/>
                <a:gd name="connsiteY2" fmla="*/ 28164 h 28163"/>
                <a:gd name="connsiteX3" fmla="*/ 0 w 1500981"/>
                <a:gd name="connsiteY3" fmla="*/ 28164 h 2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81" h="28163">
                  <a:moveTo>
                    <a:pt x="0" y="0"/>
                  </a:moveTo>
                  <a:lnTo>
                    <a:pt x="1500981" y="0"/>
                  </a:lnTo>
                  <a:lnTo>
                    <a:pt x="1500981" y="28164"/>
                  </a:lnTo>
                  <a:lnTo>
                    <a:pt x="0" y="28164"/>
                  </a:lnTo>
                  <a:close/>
                </a:path>
              </a:pathLst>
            </a:custGeom>
            <a:solidFill>
              <a:schemeClr val="bg1"/>
            </a:solidFill>
            <a:ln w="8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8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8C4334-8AA2-4A96-BB4E-9AB4351F5529}"/>
              </a:ext>
            </a:extLst>
          </p:cNvPr>
          <p:cNvSpPr/>
          <p:nvPr/>
        </p:nvSpPr>
        <p:spPr>
          <a:xfrm>
            <a:off x="1187607" y="1996877"/>
            <a:ext cx="9653308" cy="392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1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 배경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187607" y="1207713"/>
            <a:ext cx="9653308" cy="544098"/>
            <a:chOff x="1187607" y="1377483"/>
            <a:chExt cx="9653308" cy="54409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92DE176-4D4B-4CDC-839D-03012D270EAD}"/>
                </a:ext>
              </a:extLst>
            </p:cNvPr>
            <p:cNvSpPr/>
            <p:nvPr/>
          </p:nvSpPr>
          <p:spPr>
            <a:xfrm>
              <a:off x="1187607" y="1377483"/>
              <a:ext cx="9653308" cy="5440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C5583E-D678-4792-93ED-2C3D0224D54F}"/>
                </a:ext>
              </a:extLst>
            </p:cNvPr>
            <p:cNvSpPr txBox="1"/>
            <p:nvPr/>
          </p:nvSpPr>
          <p:spPr>
            <a:xfrm>
              <a:off x="4192274" y="1377483"/>
              <a:ext cx="380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3">
                      <a:lumMod val="5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직장인이 가장 많이 앓는 질병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9896426" y="5992518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사람인</a:t>
            </a:r>
            <a:endParaRPr lang="ko-KR" altLang="en-US" sz="1200" dirty="0"/>
          </a:p>
        </p:txBody>
      </p:sp>
      <p:sp>
        <p:nvSpPr>
          <p:cNvPr id="8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354" y="2239245"/>
            <a:ext cx="5258085" cy="343560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1" y="2239246"/>
            <a:ext cx="3707567" cy="34356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1" y="4471018"/>
            <a:ext cx="206201" cy="17337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1" y="4713387"/>
            <a:ext cx="206201" cy="17337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1" y="5410617"/>
            <a:ext cx="206201" cy="17337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5880100" y="3622238"/>
            <a:ext cx="739140" cy="2540"/>
          </a:xfrm>
          <a:prstGeom prst="line">
            <a:avLst/>
          </a:prstGeom>
          <a:ln w="28575">
            <a:solidFill>
              <a:srgbClr val="EB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421902" y="3865880"/>
            <a:ext cx="1197338" cy="1068"/>
          </a:xfrm>
          <a:prstGeom prst="line">
            <a:avLst/>
          </a:prstGeom>
          <a:ln w="28575">
            <a:solidFill>
              <a:srgbClr val="EB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32722" y="4108050"/>
            <a:ext cx="986518" cy="0"/>
          </a:xfrm>
          <a:prstGeom prst="line">
            <a:avLst/>
          </a:prstGeom>
          <a:ln w="28575">
            <a:solidFill>
              <a:srgbClr val="EB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1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5FA03A2C-AD83-4BA1-B0D8-57C4D7365962}"/>
              </a:ext>
            </a:extLst>
          </p:cNvPr>
          <p:cNvSpPr/>
          <p:nvPr/>
        </p:nvSpPr>
        <p:spPr>
          <a:xfrm rot="11958735">
            <a:off x="820674" y="2941247"/>
            <a:ext cx="1965434" cy="1965434"/>
          </a:xfrm>
          <a:prstGeom prst="arc">
            <a:avLst>
              <a:gd name="adj1" fmla="val 10902007"/>
              <a:gd name="adj2" fmla="val 4555833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FE6E1ABA-5536-43C3-9BBE-706AFAABF35C}"/>
              </a:ext>
            </a:extLst>
          </p:cNvPr>
          <p:cNvSpPr/>
          <p:nvPr/>
        </p:nvSpPr>
        <p:spPr>
          <a:xfrm rot="6545098">
            <a:off x="820674" y="2941247"/>
            <a:ext cx="1965434" cy="1965434"/>
          </a:xfrm>
          <a:prstGeom prst="arc">
            <a:avLst>
              <a:gd name="adj1" fmla="val 9695814"/>
              <a:gd name="adj2" fmla="val 1647877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E442F-442D-4612-A0E9-956C44F237AB}"/>
              </a:ext>
            </a:extLst>
          </p:cNvPr>
          <p:cNvSpPr txBox="1"/>
          <p:nvPr/>
        </p:nvSpPr>
        <p:spPr>
          <a:xfrm>
            <a:off x="1296680" y="379275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0474D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7.8 </a:t>
            </a:r>
            <a:r>
              <a:rPr lang="ko-KR" altLang="en-US" sz="2000" b="1" dirty="0">
                <a:solidFill>
                  <a:srgbClr val="40474D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</a:t>
            </a:r>
          </a:p>
        </p:txBody>
      </p:sp>
      <p:sp>
        <p:nvSpPr>
          <p:cNvPr id="21" name="テキスト ボックス 17">
            <a:extLst>
              <a:ext uri="{FF2B5EF4-FFF2-40B4-BE49-F238E27FC236}">
                <a16:creationId xmlns:a16="http://schemas.microsoft.com/office/drawing/2014/main" id="{50702E32-D07E-4873-9AD4-27BE997DB27B}"/>
              </a:ext>
            </a:extLst>
          </p:cNvPr>
          <p:cNvSpPr txBox="1"/>
          <p:nvPr/>
        </p:nvSpPr>
        <p:spPr>
          <a:xfrm>
            <a:off x="1269429" y="567098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여성 평균</a:t>
            </a:r>
            <a:endParaRPr kumimoji="1" lang="ja-JP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17F23B-6460-4FFF-8933-503779DA606E}"/>
              </a:ext>
            </a:extLst>
          </p:cNvPr>
          <p:cNvSpPr/>
          <p:nvPr/>
        </p:nvSpPr>
        <p:spPr>
          <a:xfrm rot="5400000">
            <a:off x="1750555" y="5193334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 배경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C989185-02CE-40B5-9567-1AA9979768B1}"/>
              </a:ext>
            </a:extLst>
          </p:cNvPr>
          <p:cNvCxnSpPr>
            <a:cxnSpLocks/>
          </p:cNvCxnSpPr>
          <p:nvPr/>
        </p:nvCxnSpPr>
        <p:spPr>
          <a:xfrm flipV="1">
            <a:off x="1088240" y="1793407"/>
            <a:ext cx="4996692" cy="18539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285344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한국인 하루 평균 앉아서 보내는 시간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36486" y="1937601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국민건강통계</a:t>
            </a:r>
            <a:endParaRPr lang="ko-KR" altLang="en-US" sz="1200" dirty="0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5FA03A2C-AD83-4BA1-B0D8-57C4D7365962}"/>
              </a:ext>
            </a:extLst>
          </p:cNvPr>
          <p:cNvSpPr/>
          <p:nvPr/>
        </p:nvSpPr>
        <p:spPr>
          <a:xfrm rot="11958735">
            <a:off x="3894033" y="2941247"/>
            <a:ext cx="1965434" cy="1965434"/>
          </a:xfrm>
          <a:prstGeom prst="arc">
            <a:avLst>
              <a:gd name="adj1" fmla="val 10902007"/>
              <a:gd name="adj2" fmla="val 4555833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E6E1ABA-5536-43C3-9BBE-706AFAABF35C}"/>
              </a:ext>
            </a:extLst>
          </p:cNvPr>
          <p:cNvSpPr/>
          <p:nvPr/>
        </p:nvSpPr>
        <p:spPr>
          <a:xfrm rot="6545098">
            <a:off x="3894033" y="2941247"/>
            <a:ext cx="1965434" cy="1965434"/>
          </a:xfrm>
          <a:prstGeom prst="arc">
            <a:avLst>
              <a:gd name="adj1" fmla="val 9695814"/>
              <a:gd name="adj2" fmla="val 16820923"/>
            </a:avLst>
          </a:prstGeom>
          <a:ln w="381000">
            <a:solidFill>
              <a:srgbClr val="CDBE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E442F-442D-4612-A0E9-956C44F237AB}"/>
              </a:ext>
            </a:extLst>
          </p:cNvPr>
          <p:cNvSpPr txBox="1"/>
          <p:nvPr/>
        </p:nvSpPr>
        <p:spPr>
          <a:xfrm>
            <a:off x="4467020" y="379275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0474D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 </a:t>
            </a:r>
            <a:r>
              <a:rPr lang="ko-KR" altLang="en-US" sz="2000" b="1" dirty="0">
                <a:solidFill>
                  <a:srgbClr val="40474D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</a:t>
            </a:r>
          </a:p>
        </p:txBody>
      </p:sp>
      <p:sp>
        <p:nvSpPr>
          <p:cNvPr id="47" name="テキスト ボックス 17">
            <a:extLst>
              <a:ext uri="{FF2B5EF4-FFF2-40B4-BE49-F238E27FC236}">
                <a16:creationId xmlns:a16="http://schemas.microsoft.com/office/drawing/2014/main" id="{50702E32-D07E-4873-9AD4-27BE997DB27B}"/>
              </a:ext>
            </a:extLst>
          </p:cNvPr>
          <p:cNvSpPr txBox="1"/>
          <p:nvPr/>
        </p:nvSpPr>
        <p:spPr>
          <a:xfrm>
            <a:off x="4342788" y="567098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남성 평균</a:t>
            </a:r>
            <a:endParaRPr kumimoji="1" lang="ja-JP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17F23B-6460-4FFF-8933-503779DA606E}"/>
              </a:ext>
            </a:extLst>
          </p:cNvPr>
          <p:cNvSpPr/>
          <p:nvPr/>
        </p:nvSpPr>
        <p:spPr>
          <a:xfrm rot="5400000">
            <a:off x="4823914" y="5193334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60" y="2278104"/>
            <a:ext cx="3577548" cy="3577548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60" y="2278104"/>
            <a:ext cx="3577548" cy="35775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96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1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 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767500" y="2698254"/>
            <a:ext cx="5166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바른 자세 습관화를 위한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2950782" y="3790414"/>
            <a:ext cx="4560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 맞춤형 솔루션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89" y="2359582"/>
            <a:ext cx="3716939" cy="221503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3432CC-CE11-EFCC-081C-8EE53C782A90}"/>
              </a:ext>
            </a:extLst>
          </p:cNvPr>
          <p:cNvGrpSpPr/>
          <p:nvPr/>
        </p:nvGrpSpPr>
        <p:grpSpPr>
          <a:xfrm>
            <a:off x="3138463" y="2628374"/>
            <a:ext cx="937766" cy="91440"/>
            <a:chOff x="3138463" y="2628374"/>
            <a:chExt cx="937766" cy="91440"/>
          </a:xfrm>
          <a:solidFill>
            <a:srgbClr val="CA7C87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67052-2A03-1818-020E-EE2B340171FF}"/>
                </a:ext>
              </a:extLst>
            </p:cNvPr>
            <p:cNvSpPr/>
            <p:nvPr/>
          </p:nvSpPr>
          <p:spPr>
            <a:xfrm>
              <a:off x="3138463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73060C9-BD33-202F-D657-F06082B2B430}"/>
                </a:ext>
              </a:extLst>
            </p:cNvPr>
            <p:cNvSpPr/>
            <p:nvPr/>
          </p:nvSpPr>
          <p:spPr>
            <a:xfrm>
              <a:off x="3561626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0757F7-0ABB-0709-C96D-F5EF884EE5D5}"/>
                </a:ext>
              </a:extLst>
            </p:cNvPr>
            <p:cNvSpPr/>
            <p:nvPr/>
          </p:nvSpPr>
          <p:spPr>
            <a:xfrm>
              <a:off x="3984789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7CCB3-7E91-8673-B162-D823F72DACA7}"/>
              </a:ext>
            </a:extLst>
          </p:cNvPr>
          <p:cNvGrpSpPr/>
          <p:nvPr/>
        </p:nvGrpSpPr>
        <p:grpSpPr>
          <a:xfrm>
            <a:off x="4762331" y="3744694"/>
            <a:ext cx="937766" cy="91440"/>
            <a:chOff x="3138463" y="2628374"/>
            <a:chExt cx="937766" cy="91440"/>
          </a:xfrm>
          <a:solidFill>
            <a:srgbClr val="CA7C87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2FE4BB-8697-3746-BC28-BA2AC9CF1EF9}"/>
                </a:ext>
              </a:extLst>
            </p:cNvPr>
            <p:cNvSpPr/>
            <p:nvPr/>
          </p:nvSpPr>
          <p:spPr>
            <a:xfrm>
              <a:off x="3138463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6E1A48-F566-1198-3E87-E9F50A9DC6D2}"/>
                </a:ext>
              </a:extLst>
            </p:cNvPr>
            <p:cNvSpPr/>
            <p:nvPr/>
          </p:nvSpPr>
          <p:spPr>
            <a:xfrm>
              <a:off x="3561626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FD12139-565D-6524-E94D-4F23EF7C3FC8}"/>
                </a:ext>
              </a:extLst>
            </p:cNvPr>
            <p:cNvSpPr/>
            <p:nvPr/>
          </p:nvSpPr>
          <p:spPr>
            <a:xfrm>
              <a:off x="3984789" y="2628374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5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1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 배경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0" y="2186761"/>
            <a:ext cx="4651716" cy="27720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8" y="2883520"/>
            <a:ext cx="833433" cy="13473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2865936"/>
            <a:ext cx="3699269" cy="13473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133" y="4795997"/>
            <a:ext cx="195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건강한 척추</a:t>
            </a:r>
            <a:endParaRPr lang="ko-KR" altLang="en-US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1045" y="4776749"/>
            <a:ext cx="95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습관</a:t>
            </a:r>
            <a:endParaRPr lang="ko-KR" altLang="en-US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덧셈 기호 8"/>
          <p:cNvSpPr/>
          <p:nvPr/>
        </p:nvSpPr>
        <p:spPr>
          <a:xfrm>
            <a:off x="8185009" y="4776749"/>
            <a:ext cx="704014" cy="655104"/>
          </a:xfrm>
          <a:prstGeom prst="mathPlus">
            <a:avLst>
              <a:gd name="adj1" fmla="val 7036"/>
            </a:avLst>
          </a:prstGeom>
          <a:solidFill>
            <a:srgbClr val="655B5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46888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51563 -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소개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0" name="그룹 29"/>
          <p:cNvGrpSpPr>
            <a:grpSpLocks noChangeAspect="1"/>
          </p:cNvGrpSpPr>
          <p:nvPr/>
        </p:nvGrpSpPr>
        <p:grpSpPr>
          <a:xfrm>
            <a:off x="2303543" y="1487100"/>
            <a:ext cx="1800000" cy="1800000"/>
            <a:chOff x="2529400" y="1260188"/>
            <a:chExt cx="2160000" cy="2160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30DAD6-ECF0-4052-BB5F-2981A740A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9400" y="1260188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027317" y="1614130"/>
              <a:ext cx="1164165" cy="1601461"/>
              <a:chOff x="3027317" y="1614130"/>
              <a:chExt cx="1164165" cy="160146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099" y="1614130"/>
                <a:ext cx="990600" cy="990600"/>
              </a:xfrm>
              <a:prstGeom prst="rect">
                <a:avLst/>
              </a:prstGeom>
              <a:noFill/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C5583E-D678-4792-93ED-2C3D0224D54F}"/>
                  </a:ext>
                </a:extLst>
              </p:cNvPr>
              <p:cNvSpPr txBox="1"/>
              <p:nvPr/>
            </p:nvSpPr>
            <p:spPr>
              <a:xfrm>
                <a:off x="3027317" y="2809326"/>
                <a:ext cx="1164165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자세 </a:t>
                </a:r>
                <a:r>
                  <a:rPr lang="ko-KR" altLang="en-US" sz="1600" dirty="0" err="1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알람</a:t>
                </a:r>
                <a:endPara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</p:grp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944143" y="3647100"/>
            <a:ext cx="1800000" cy="1800000"/>
            <a:chOff x="729400" y="3852565"/>
            <a:chExt cx="2160000" cy="216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9CE508B-356D-427E-B25D-AAADF6608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00" y="3852565"/>
              <a:ext cx="2160000" cy="216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803425" y="4208397"/>
              <a:ext cx="2085975" cy="1525051"/>
              <a:chOff x="803425" y="4208397"/>
              <a:chExt cx="2085975" cy="152505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3425" y="4208397"/>
                <a:ext cx="2085975" cy="1093051"/>
              </a:xfrm>
              <a:prstGeom prst="rect">
                <a:avLst/>
              </a:prstGeom>
              <a:noFill/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C5583E-D678-4792-93ED-2C3D0224D54F}"/>
                  </a:ext>
                </a:extLst>
              </p:cNvPr>
              <p:cNvSpPr txBox="1"/>
              <p:nvPr/>
            </p:nvSpPr>
            <p:spPr>
              <a:xfrm>
                <a:off x="881157" y="5327183"/>
                <a:ext cx="1816267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맞춤형 스트레칭</a:t>
                </a:r>
              </a:p>
            </p:txBody>
          </p:sp>
        </p:grpSp>
      </p:grpSp>
      <p:grpSp>
        <p:nvGrpSpPr>
          <p:cNvPr id="32" name="그룹 31"/>
          <p:cNvGrpSpPr>
            <a:grpSpLocks noChangeAspect="1"/>
          </p:cNvGrpSpPr>
          <p:nvPr/>
        </p:nvGrpSpPr>
        <p:grpSpPr>
          <a:xfrm>
            <a:off x="3662943" y="3647100"/>
            <a:ext cx="1800000" cy="1800000"/>
            <a:chOff x="4331141" y="3852565"/>
            <a:chExt cx="2160000" cy="216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4B9D1C-C3C8-4182-855C-FDC362C7A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1141" y="3852565"/>
              <a:ext cx="2160000" cy="216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832104" y="4142327"/>
              <a:ext cx="1159121" cy="1670480"/>
              <a:chOff x="4832104" y="4142327"/>
              <a:chExt cx="1159121" cy="1670480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2104" y="4142327"/>
                <a:ext cx="1159121" cy="115912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C5583E-D678-4792-93ED-2C3D0224D54F}"/>
                  </a:ext>
                </a:extLst>
              </p:cNvPr>
              <p:cNvSpPr txBox="1"/>
              <p:nvPr/>
            </p:nvSpPr>
            <p:spPr>
              <a:xfrm>
                <a:off x="4832104" y="5406542"/>
                <a:ext cx="1091068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동기부여</a:t>
                </a:r>
              </a:p>
            </p:txBody>
          </p:sp>
        </p:grpSp>
      </p:grpSp>
      <p:grpSp>
        <p:nvGrpSpPr>
          <p:cNvPr id="36" name="그룹 35"/>
          <p:cNvGrpSpPr>
            <a:grpSpLocks noChangeAspect="1"/>
          </p:cNvGrpSpPr>
          <p:nvPr/>
        </p:nvGrpSpPr>
        <p:grpSpPr>
          <a:xfrm>
            <a:off x="7338615" y="1871358"/>
            <a:ext cx="3240000" cy="3240000"/>
            <a:chOff x="7367598" y="1604868"/>
            <a:chExt cx="3988800" cy="39888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64B9D1C-C3C8-4182-855C-FDC362C7A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598" y="1604868"/>
              <a:ext cx="3988800" cy="398880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094" y="2571842"/>
              <a:ext cx="3321807" cy="197956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17AA2F-89CA-C5EC-595C-B3FF4519B202}"/>
              </a:ext>
            </a:extLst>
          </p:cNvPr>
          <p:cNvGrpSpPr>
            <a:grpSpLocks noChangeAspect="1"/>
          </p:cNvGrpSpPr>
          <p:nvPr/>
        </p:nvGrpSpPr>
        <p:grpSpPr>
          <a:xfrm>
            <a:off x="2303543" y="1475900"/>
            <a:ext cx="1800000" cy="1800000"/>
            <a:chOff x="2529400" y="1260188"/>
            <a:chExt cx="2160000" cy="2160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FDA06CD-BA3B-9584-0515-8C537E036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9400" y="1260188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7080BF7-D785-98ED-FB70-559778A41300}"/>
                </a:ext>
              </a:extLst>
            </p:cNvPr>
            <p:cNvGrpSpPr/>
            <p:nvPr/>
          </p:nvGrpSpPr>
          <p:grpSpPr>
            <a:xfrm>
              <a:off x="3027317" y="1614130"/>
              <a:ext cx="1164165" cy="1601461"/>
              <a:chOff x="3027317" y="1614130"/>
              <a:chExt cx="1164165" cy="160146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82A6D1B7-8D86-2507-1333-08FB0A369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099" y="1614130"/>
                <a:ext cx="990600" cy="990600"/>
              </a:xfrm>
              <a:prstGeom prst="rect">
                <a:avLst/>
              </a:prstGeom>
              <a:noFill/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501B34-1B1E-EA20-D4EF-A65968CDD7D1}"/>
                  </a:ext>
                </a:extLst>
              </p:cNvPr>
              <p:cNvSpPr txBox="1"/>
              <p:nvPr/>
            </p:nvSpPr>
            <p:spPr>
              <a:xfrm>
                <a:off x="3027317" y="2809326"/>
                <a:ext cx="1164165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자세 </a:t>
                </a:r>
                <a:r>
                  <a:rPr lang="ko-KR" altLang="en-US" sz="1600" dirty="0" err="1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알람</a:t>
                </a:r>
                <a:endPara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FEFABF-F49C-0657-0730-543ECB9626F7}"/>
              </a:ext>
            </a:extLst>
          </p:cNvPr>
          <p:cNvGrpSpPr>
            <a:grpSpLocks noChangeAspect="1"/>
          </p:cNvGrpSpPr>
          <p:nvPr/>
        </p:nvGrpSpPr>
        <p:grpSpPr>
          <a:xfrm>
            <a:off x="937942" y="3647100"/>
            <a:ext cx="1800000" cy="1800000"/>
            <a:chOff x="729400" y="3852565"/>
            <a:chExt cx="2160000" cy="216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35BC8B5-EE0D-1B59-FB37-4C52D9D0D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00" y="3852565"/>
              <a:ext cx="2160000" cy="216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E372CF9-ABAC-1726-E711-D3A92A8379F3}"/>
                </a:ext>
              </a:extLst>
            </p:cNvPr>
            <p:cNvGrpSpPr/>
            <p:nvPr/>
          </p:nvGrpSpPr>
          <p:grpSpPr>
            <a:xfrm>
              <a:off x="803425" y="4208397"/>
              <a:ext cx="2085975" cy="1525051"/>
              <a:chOff x="803425" y="4208397"/>
              <a:chExt cx="2085975" cy="1525051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0B80ABCF-E2C2-1D9C-F9D5-90E573805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3425" y="4208397"/>
                <a:ext cx="2085975" cy="1093051"/>
              </a:xfrm>
              <a:prstGeom prst="rect">
                <a:avLst/>
              </a:prstGeom>
              <a:noFill/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78CF1E-B3BD-0122-229D-42F9CEAFCB53}"/>
                  </a:ext>
                </a:extLst>
              </p:cNvPr>
              <p:cNvSpPr txBox="1"/>
              <p:nvPr/>
            </p:nvSpPr>
            <p:spPr>
              <a:xfrm>
                <a:off x="881157" y="5327183"/>
                <a:ext cx="1816267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맞춤형 스트레칭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B29E5A9-A55F-A861-B1DF-7AFADF483CD4}"/>
              </a:ext>
            </a:extLst>
          </p:cNvPr>
          <p:cNvGrpSpPr>
            <a:grpSpLocks noChangeAspect="1"/>
          </p:cNvGrpSpPr>
          <p:nvPr/>
        </p:nvGrpSpPr>
        <p:grpSpPr>
          <a:xfrm>
            <a:off x="3688612" y="3658300"/>
            <a:ext cx="1800000" cy="1800000"/>
            <a:chOff x="4331141" y="3852565"/>
            <a:chExt cx="2160000" cy="216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9B8E5FA-E74C-621B-5339-CA16BF6E2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1141" y="3852565"/>
              <a:ext cx="2160000" cy="216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6821D72-2179-0EAF-E5C1-EC638A30C550}"/>
                </a:ext>
              </a:extLst>
            </p:cNvPr>
            <p:cNvGrpSpPr/>
            <p:nvPr/>
          </p:nvGrpSpPr>
          <p:grpSpPr>
            <a:xfrm>
              <a:off x="4832104" y="4142327"/>
              <a:ext cx="1159121" cy="1670480"/>
              <a:chOff x="4832104" y="4142327"/>
              <a:chExt cx="1159121" cy="1670480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B68ED199-B468-CC36-E9CD-6EBDCEBEF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2104" y="4142327"/>
                <a:ext cx="1159121" cy="1159121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AF0064-4B65-8C46-961A-105FBCA69708}"/>
                  </a:ext>
                </a:extLst>
              </p:cNvPr>
              <p:cNvSpPr txBox="1"/>
              <p:nvPr/>
            </p:nvSpPr>
            <p:spPr>
              <a:xfrm>
                <a:off x="4832104" y="5406542"/>
                <a:ext cx="1091068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3">
                        <a:lumMod val="50000"/>
                      </a:schemeClr>
                    </a:solidFill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동기부여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4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48581 0.1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4" y="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37005 -0.162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3" y="-8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58933 -0.15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78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8C4334-8AA2-4A96-BB4E-9AB4351F5529}"/>
              </a:ext>
            </a:extLst>
          </p:cNvPr>
          <p:cNvSpPr/>
          <p:nvPr/>
        </p:nvSpPr>
        <p:spPr>
          <a:xfrm>
            <a:off x="2355171" y="1203946"/>
            <a:ext cx="8388193" cy="490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2A1F08-0894-482C-9B76-50966A02A6BD}"/>
              </a:ext>
            </a:extLst>
          </p:cNvPr>
          <p:cNvSpPr txBox="1"/>
          <p:nvPr/>
        </p:nvSpPr>
        <p:spPr>
          <a:xfrm>
            <a:off x="2430094" y="1231952"/>
            <a:ext cx="4775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655B5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바른 자세가 아닌 자세 </a:t>
            </a:r>
            <a:r>
              <a:rPr lang="en-US" altLang="ko-KR" sz="2000" dirty="0">
                <a:solidFill>
                  <a:srgbClr val="655B5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z="2000" dirty="0">
                <a:solidFill>
                  <a:srgbClr val="655B5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 이상 유지 시 </a:t>
            </a:r>
            <a:r>
              <a:rPr lang="ko-KR" altLang="en-US" sz="2000" dirty="0" err="1">
                <a:solidFill>
                  <a:srgbClr val="655B57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알람</a:t>
            </a:r>
            <a:endParaRPr lang="ko-KR" altLang="en-US" sz="2000" dirty="0">
              <a:solidFill>
                <a:srgbClr val="655B57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655169" y="1203946"/>
            <a:ext cx="637001" cy="490604"/>
            <a:chOff x="1054639" y="959336"/>
            <a:chExt cx="1000037" cy="78465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92DE176-4D4B-4CDC-839D-03012D270EAD}"/>
                </a:ext>
              </a:extLst>
            </p:cNvPr>
            <p:cNvSpPr/>
            <p:nvPr/>
          </p:nvSpPr>
          <p:spPr>
            <a:xfrm>
              <a:off x="1054639" y="959336"/>
              <a:ext cx="1000037" cy="784656"/>
            </a:xfrm>
            <a:prstGeom prst="rect">
              <a:avLst/>
            </a:prstGeom>
            <a:solidFill>
              <a:srgbClr val="F0E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168" y="1050194"/>
              <a:ext cx="593857" cy="593857"/>
            </a:xfrm>
            <a:prstGeom prst="rect">
              <a:avLst/>
            </a:prstGeom>
            <a:noFill/>
          </p:spPr>
        </p:pic>
      </p:grpSp>
      <p:grpSp>
        <p:nvGrpSpPr>
          <p:cNvPr id="63" name="그룹 62"/>
          <p:cNvGrpSpPr/>
          <p:nvPr/>
        </p:nvGrpSpPr>
        <p:grpSpPr>
          <a:xfrm>
            <a:off x="1217500" y="2419788"/>
            <a:ext cx="6083425" cy="3625811"/>
            <a:chOff x="2066266" y="2227313"/>
            <a:chExt cx="6620061" cy="3958224"/>
          </a:xfrm>
        </p:grpSpPr>
        <p:grpSp>
          <p:nvGrpSpPr>
            <p:cNvPr id="61" name="그룹 60"/>
            <p:cNvGrpSpPr/>
            <p:nvPr/>
          </p:nvGrpSpPr>
          <p:grpSpPr>
            <a:xfrm>
              <a:off x="2066266" y="2227313"/>
              <a:ext cx="6620061" cy="3958224"/>
              <a:chOff x="209364" y="2472615"/>
              <a:chExt cx="6045386" cy="3934901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09364" y="2472615"/>
                <a:ext cx="6045386" cy="3934901"/>
                <a:chOff x="0" y="2444845"/>
                <a:chExt cx="6045386" cy="3934901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44845"/>
                  <a:ext cx="6045386" cy="3934901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9098" t="4142" r="10396" b="9337"/>
                <a:stretch/>
              </p:blipFill>
              <p:spPr>
                <a:xfrm>
                  <a:off x="829457" y="2644549"/>
                  <a:ext cx="4372464" cy="2801211"/>
                </a:xfrm>
                <a:prstGeom prst="rect">
                  <a:avLst/>
                </a:prstGeom>
              </p:spPr>
            </p:pic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5" cstate="screen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5672" y="5259790"/>
                <a:ext cx="619641" cy="619640"/>
              </a:xfrm>
              <a:prstGeom prst="rect">
                <a:avLst/>
              </a:prstGeom>
            </p:spPr>
          </p:pic>
        </p:grp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2599" y="4844362"/>
              <a:ext cx="987703" cy="40215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C30D4C-9F15-E000-2076-571776A52FEB}"/>
              </a:ext>
            </a:extLst>
          </p:cNvPr>
          <p:cNvGrpSpPr/>
          <p:nvPr/>
        </p:nvGrpSpPr>
        <p:grpSpPr>
          <a:xfrm>
            <a:off x="7073875" y="3152204"/>
            <a:ext cx="3507244" cy="1664852"/>
            <a:chOff x="7205760" y="3152204"/>
            <a:chExt cx="3507244" cy="1664852"/>
          </a:xfrm>
        </p:grpSpPr>
        <p:sp>
          <p:nvSpPr>
            <p:cNvPr id="65" name="모서리가 둥근 사각형 설명선 64"/>
            <p:cNvSpPr/>
            <p:nvPr/>
          </p:nvSpPr>
          <p:spPr>
            <a:xfrm>
              <a:off x="7205760" y="3152204"/>
              <a:ext cx="3507244" cy="1664852"/>
            </a:xfrm>
            <a:prstGeom prst="wedgeRoundRectCallout">
              <a:avLst>
                <a:gd name="adj1" fmla="val -71329"/>
                <a:gd name="adj2" fmla="val 54110"/>
                <a:gd name="adj3" fmla="val 16667"/>
              </a:avLst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22078" y="3375806"/>
              <a:ext cx="3074607" cy="1217648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소개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ED0D-8131-4720-A91F-638EE7948066}"/>
              </a:ext>
            </a:extLst>
          </p:cNvPr>
          <p:cNvSpPr/>
          <p:nvPr/>
        </p:nvSpPr>
        <p:spPr>
          <a:xfrm>
            <a:off x="317500" y="0"/>
            <a:ext cx="900000" cy="21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583F-CFDA-433D-B6BB-A7073713A01E}"/>
              </a:ext>
            </a:extLst>
          </p:cNvPr>
          <p:cNvSpPr txBox="1"/>
          <p:nvPr/>
        </p:nvSpPr>
        <p:spPr>
          <a:xfrm>
            <a:off x="550971" y="215900"/>
            <a:ext cx="72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Part 2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8C4334-8AA2-4A96-BB4E-9AB4351F5529}"/>
              </a:ext>
            </a:extLst>
          </p:cNvPr>
          <p:cNvSpPr/>
          <p:nvPr/>
        </p:nvSpPr>
        <p:spPr>
          <a:xfrm>
            <a:off x="2433026" y="1124964"/>
            <a:ext cx="8388193" cy="490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2A1F08-0894-482C-9B76-50966A02A6BD}"/>
              </a:ext>
            </a:extLst>
          </p:cNvPr>
          <p:cNvSpPr txBox="1"/>
          <p:nvPr/>
        </p:nvSpPr>
        <p:spPr>
          <a:xfrm>
            <a:off x="2507949" y="1124964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675D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 맞춤형 스트레칭 제공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584381" y="2287327"/>
            <a:ext cx="4128291" cy="3668324"/>
            <a:chOff x="1013957" y="2181394"/>
            <a:chExt cx="4591691" cy="411387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168" y="2181394"/>
              <a:ext cx="4334480" cy="201958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957" y="4161375"/>
              <a:ext cx="4591691" cy="2133898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6111591" y="2549795"/>
            <a:ext cx="4851868" cy="3006142"/>
            <a:chOff x="5808512" y="2556458"/>
            <a:chExt cx="4565575" cy="271081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512" y="2556458"/>
              <a:ext cx="4565575" cy="271081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2A1F08-0894-482C-9B76-50966A02A6BD}"/>
                </a:ext>
              </a:extLst>
            </p:cNvPr>
            <p:cNvSpPr txBox="1"/>
            <p:nvPr/>
          </p:nvSpPr>
          <p:spPr>
            <a:xfrm>
              <a:off x="6111140" y="4767879"/>
              <a:ext cx="2198062" cy="222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스트레칭 종류 </a:t>
              </a:r>
              <a:r>
                <a:rPr lang="en-US" altLang="ko-KR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: </a:t>
              </a:r>
              <a:r>
                <a:rPr lang="ko-KR" altLang="en-US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   소요  시간 </a:t>
              </a:r>
              <a:r>
                <a:rPr lang="en-US" altLang="ko-KR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: 5</a:t>
              </a:r>
              <a:r>
                <a:rPr lang="ko-KR" altLang="en-US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분 </a:t>
              </a:r>
              <a:r>
                <a:rPr lang="en-US" altLang="ko-KR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23</a:t>
              </a:r>
              <a:r>
                <a:rPr lang="ko-KR" altLang="en-US" sz="1000" dirty="0">
                  <a:solidFill>
                    <a:srgbClr val="C77882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초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64632" y="1124964"/>
            <a:ext cx="722170" cy="490604"/>
            <a:chOff x="1208207" y="1098438"/>
            <a:chExt cx="722170" cy="4906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92DE176-4D4B-4CDC-839D-03012D270EAD}"/>
                </a:ext>
              </a:extLst>
            </p:cNvPr>
            <p:cNvSpPr/>
            <p:nvPr/>
          </p:nvSpPr>
          <p:spPr>
            <a:xfrm>
              <a:off x="1285892" y="1098438"/>
              <a:ext cx="637001" cy="490604"/>
            </a:xfrm>
            <a:prstGeom prst="rect">
              <a:avLst/>
            </a:prstGeom>
            <a:solidFill>
              <a:srgbClr val="E1D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207" y="1160700"/>
              <a:ext cx="722170" cy="378417"/>
            </a:xfrm>
            <a:prstGeom prst="rect">
              <a:avLst/>
            </a:prstGeom>
            <a:noFill/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EC5583E-D678-4792-93ED-2C3D0224D54F}"/>
              </a:ext>
            </a:extLst>
          </p:cNvPr>
          <p:cNvSpPr txBox="1"/>
          <p:nvPr/>
        </p:nvSpPr>
        <p:spPr>
          <a:xfrm>
            <a:off x="1450971" y="133350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소개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B8DFEE-9205-094A-6EC0-DF454E3CF6DE}"/>
              </a:ext>
            </a:extLst>
          </p:cNvPr>
          <p:cNvSpPr/>
          <p:nvPr/>
        </p:nvSpPr>
        <p:spPr>
          <a:xfrm>
            <a:off x="6417956" y="4979280"/>
            <a:ext cx="1102984" cy="301379"/>
          </a:xfrm>
          <a:prstGeom prst="roundRect">
            <a:avLst/>
          </a:prstGeom>
          <a:noFill/>
          <a:ln w="50800">
            <a:solidFill>
              <a:srgbClr val="EB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262" y="4308300"/>
            <a:ext cx="322405" cy="3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베이지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0E2D7"/>
      </a:accent1>
      <a:accent2>
        <a:srgbClr val="CDBEB7"/>
      </a:accent2>
      <a:accent3>
        <a:srgbClr val="908581"/>
      </a:accent3>
      <a:accent4>
        <a:srgbClr val="D3A975"/>
      </a:accent4>
      <a:accent5>
        <a:srgbClr val="F6E1D9"/>
      </a:accent5>
      <a:accent6>
        <a:srgbClr val="E1BCB1"/>
      </a:accent6>
      <a:hlink>
        <a:srgbClr val="3F3F3F"/>
      </a:hlink>
      <a:folHlink>
        <a:srgbClr val="3F3F3F"/>
      </a:folHlink>
    </a:clrScheme>
    <a:fontScheme name="강원교육모두">
      <a:majorFont>
        <a:latin typeface="강원교육모두 Bold"/>
        <a:ea typeface="강원교육모두 Bold"/>
        <a:cs typeface=""/>
      </a:majorFont>
      <a:minorFont>
        <a:latin typeface="강원교육모두 Light"/>
        <a:ea typeface="강원교육모두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155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강원교육모두 Light</vt:lpstr>
      <vt:lpstr>강원교육모두 Bold</vt:lpstr>
      <vt:lpstr>12롯데마트드림Medium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SSAFY</cp:lastModifiedBy>
  <cp:revision>94</cp:revision>
  <dcterms:created xsi:type="dcterms:W3CDTF">2022-02-09T06:15:39Z</dcterms:created>
  <dcterms:modified xsi:type="dcterms:W3CDTF">2023-02-16T01:47:58Z</dcterms:modified>
</cp:coreProperties>
</file>