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576A-80BB-4E91-B920-EFD84E1D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FF97E-386D-4BF2-BDC2-425BB4EB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57402-F478-4ED6-91A4-37439D51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A7C87-C617-4C39-B365-F20412BC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B0FDA-72AF-4A36-8672-F0021402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2A3FF-500E-4B5B-AB22-FD6AC734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844E6-FAAD-45E3-9FBE-9B076E538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B1A2D-640D-434F-B591-64739A8B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258CE-8856-4BA2-9F6B-AB2A0E1A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FCB88-20D0-4DF5-92AD-8CF80DA9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BD6AF-4810-4E71-B1D2-AE094CEA9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F19F6-B9BE-42A9-998D-37335903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41C68-A6CB-452A-BD05-4FB1A077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44FD4-6B92-4563-89A6-74FB1E1E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E1E9D-219E-46D6-AD97-81ABA30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8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6CE67-5B4F-44FD-B8B0-ECECC095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78E06-6D7D-4ACE-AC4B-E04BACE6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E20C8-5187-4FEC-888E-E3865738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FF5D8-A034-4D61-B750-895E2A62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1BB36-5E30-4721-B248-8640E3E5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BE94F-A785-403D-B02D-675349A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DCEA4-6B96-4F67-A71C-38C310B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3782-D925-4F5F-96DF-D0969DA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BBB33-75B4-46B9-99CA-DF943DC2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C6F58-7E8C-4AA3-B80E-7047017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0CE3F-B97F-4ECA-8893-1CEF694C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CF70-9AA3-45B3-8B54-90A5A389A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848C0-CA71-42AA-BBBA-AA517A4D3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4D06-9282-4BDB-8583-321C392A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341EC-9C18-47E8-8196-B7AE9D22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D9035-C1C4-427A-9DA4-020380A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F42C7-0C1D-477E-8460-6A909CD9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82F01-7142-446A-B822-DC43B576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CE5D2-E154-4357-A5EF-6CBC2E76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B6DE6-FCCD-4D75-818E-D941E57B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C65E0-4F57-41D0-9862-BF2CD68EF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1FEF5-F6F7-4461-9D87-60383E5E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4DF9-9DBB-4682-914D-BBB29CD6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C6CCF4-CDC8-4FFD-8628-CFD49E3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B031-8F27-43F6-82D7-62BEF77B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6FEB5-A453-427F-A54F-1357A724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7F593-4AE2-4134-A75D-C35D7D21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2531A-7EEB-4311-BD6A-9B02DB79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48610-A7B5-49AE-9C20-066E0FB3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833D20-AA31-44E9-BFF3-67139A97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AE78E-8BE2-4235-AA98-8AEC760B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6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3D62C-2D83-4CE4-A57B-5BA1DF56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5B715-F09B-4696-95C3-DEC193EA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1AA09-9189-4C4B-84BA-80542CC4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23F76-7445-4E9C-9E23-68C8EA4D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20D89-7BCB-4831-AD8C-1D98311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34D25-1521-4783-80FF-113EA44A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04A3-7ACC-4264-AC98-BC60D619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B4C2F6-EF2A-4663-9CEB-46E9AD7DC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C3476-1530-4E72-A20E-04EACCDA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385CD-3014-4535-9558-E7C4BAF5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62A8F-7828-4848-8786-6473CEC0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D53EA-4C06-490F-9CC7-78CD63A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6741C-1DB5-4AC4-83F7-579BFDBC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157B5-48D9-4987-8B09-3FE6DE4F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59BD2-0B23-4ED2-A259-4B5CB06C8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C3342-A4C0-4816-B5FC-A15CDAD0375C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2DFE-850F-4D3D-936D-45A180C0D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C4F31-E7C7-4364-9BB3-E492F48B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5863-CED1-424E-8D8C-272E59BBA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8E8D1F6-6D64-409A-8D9F-1A32CFA592D4}"/>
              </a:ext>
            </a:extLst>
          </p:cNvPr>
          <p:cNvGrpSpPr/>
          <p:nvPr/>
        </p:nvGrpSpPr>
        <p:grpSpPr>
          <a:xfrm>
            <a:off x="4818018" y="1917146"/>
            <a:ext cx="5574307" cy="1569660"/>
            <a:chOff x="4818018" y="1917146"/>
            <a:chExt cx="5574307" cy="156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8BFB2F-FDDE-44B7-BCA2-384EA1BF89D0}"/>
                </a:ext>
              </a:extLst>
            </p:cNvPr>
            <p:cNvSpPr txBox="1"/>
            <p:nvPr/>
          </p:nvSpPr>
          <p:spPr>
            <a:xfrm>
              <a:off x="5747656" y="1917146"/>
              <a:ext cx="4644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dirty="0" err="1">
                  <a:latin typeface="Arial Black" panose="020B0A04020102020204" pitchFamily="34" charset="0"/>
                </a:rPr>
                <a:t>ReDYA</a:t>
              </a:r>
              <a:endParaRPr lang="en-US" altLang="ko-KR" sz="96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84DF6C-2018-4CE3-8DA8-C6CD2696A1DF}"/>
                </a:ext>
              </a:extLst>
            </p:cNvPr>
            <p:cNvSpPr txBox="1"/>
            <p:nvPr/>
          </p:nvSpPr>
          <p:spPr>
            <a:xfrm>
              <a:off x="4818018" y="2432573"/>
              <a:ext cx="1859277" cy="929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ko-KR" sz="6000" dirty="0">
                  <a:latin typeface="Brush Script MT" panose="03060802040406070304" pitchFamily="66" charset="0"/>
                  <a:ea typeface="Adobe 고딕 Std B" panose="020B0800000000000000" pitchFamily="34" charset="-127"/>
                </a:rPr>
                <a:t>Are you </a:t>
              </a:r>
              <a:endParaRPr lang="ko-KR" altLang="en-US" sz="6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905B67-B158-4289-89EE-E052EFC9450C}"/>
              </a:ext>
            </a:extLst>
          </p:cNvPr>
          <p:cNvGrpSpPr/>
          <p:nvPr/>
        </p:nvGrpSpPr>
        <p:grpSpPr>
          <a:xfrm>
            <a:off x="1066181" y="4240994"/>
            <a:ext cx="4644669" cy="1780182"/>
            <a:chOff x="-333410" y="4213002"/>
            <a:chExt cx="4644669" cy="17801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474863-F8F9-49E8-A29F-0BDAF39B9EFF}"/>
                </a:ext>
              </a:extLst>
            </p:cNvPr>
            <p:cNvSpPr txBox="1"/>
            <p:nvPr/>
          </p:nvSpPr>
          <p:spPr>
            <a:xfrm>
              <a:off x="-333410" y="4213002"/>
              <a:ext cx="464466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9600" dirty="0" err="1">
                  <a:latin typeface="Arial Black" panose="020B0A04020102020204" pitchFamily="34" charset="0"/>
                </a:rPr>
                <a:t>ReDYA</a:t>
              </a:r>
              <a:endParaRPr lang="en-US" altLang="ko-KR" sz="96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A4AC45-FED8-4446-9853-1FA60F0ADBC0}"/>
                </a:ext>
              </a:extLst>
            </p:cNvPr>
            <p:cNvSpPr txBox="1"/>
            <p:nvPr/>
          </p:nvSpPr>
          <p:spPr>
            <a:xfrm>
              <a:off x="-241910" y="5408409"/>
              <a:ext cx="45531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200" spc="130" dirty="0">
                  <a:latin typeface="Impact" panose="020B0806030902050204" pitchFamily="34" charset="0"/>
                </a:rPr>
                <a:t>Financial Assistant</a:t>
              </a:r>
              <a:endParaRPr lang="ko-KR" altLang="en-US" sz="3200" spc="130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6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Arial Black</vt:lpstr>
      <vt:lpstr>Brush Script MT</vt:lpstr>
      <vt:lpstr>Impact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jongwon</dc:creator>
  <cp:lastModifiedBy>Park jongwon</cp:lastModifiedBy>
  <cp:revision>6</cp:revision>
  <dcterms:created xsi:type="dcterms:W3CDTF">2020-10-31T08:54:35Z</dcterms:created>
  <dcterms:modified xsi:type="dcterms:W3CDTF">2020-11-07T06:51:29Z</dcterms:modified>
</cp:coreProperties>
</file>