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3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8281466" cy="10283542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3238"/>
        <p:guide pos="57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64" y="685800"/>
            <a:ext cx="609587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071" y="2399493"/>
            <a:ext cx="8074312" cy="3292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3077" y="2399493"/>
            <a:ext cx="8074312" cy="3292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911729" y="5974321"/>
            <a:ext cx="8074312" cy="3292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9290735" y="5974321"/>
            <a:ext cx="8074312" cy="3292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3597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  <a:ea typeface="굴림"/>
              </a:defRPr>
            </a:lvl1pPr>
          </a:lstStyle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  <a:ea typeface="굴림"/>
              </a:rPr>
              <a:pPr marL="0" lvl="0" indent="0" algn="l" defTabSz="1028836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2021-05-12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3597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Bebas"/>
                <a:ea typeface="굴림"/>
              </a:defRPr>
            </a:lvl1pPr>
          </a:lstStyle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Bebas"/>
                <a:ea typeface="굴림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Bebas"/>
              <a:ea typeface="굴림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0409" y="6353597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Bebas"/>
                <a:ea typeface="굴림"/>
              </a:defRPr>
            </a:lvl1pPr>
          </a:lstStyle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92014CAD-9AED-4333-B779-E10A22EAF2AE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Bebas"/>
                <a:ea typeface="굴림"/>
              </a:rPr>
              <a:pPr marL="0" lvl="0" indent="0" algn="r" defTabSz="1028836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Bebas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Title Slide"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84099" y="2128433"/>
            <a:ext cx="7770971" cy="14697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?? ??"/>
                <a:sym typeface="?? ??"/>
              </a:rPr>
              <a:t>Click to edit Master title style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?? ??"/>
              <a:sym typeface="?? ??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9762" y="3883894"/>
            <a:ext cx="6399646" cy="17522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?? ??"/>
                <a:sym typeface="?? ??"/>
              </a:rPr>
              <a:t>Click to edit Master subtitle style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?? ??"/>
              <a:sym typeface="?? ??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3597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  <a:ea typeface="굴림"/>
              </a:defRPr>
            </a:lvl1pPr>
          </a:lstStyle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  <a:ea typeface="굴림"/>
                <a:cs typeface="+mn-cs"/>
              </a:rPr>
              <a:pPr marL="0" lvl="0" indent="0" algn="l" defTabSz="1028836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2021-05-12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Arial"/>
              <a:ea typeface="굴림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3597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Bebas"/>
                <a:ea typeface="굴림"/>
              </a:defRPr>
            </a:lvl1pPr>
          </a:lstStyle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Bebas"/>
                <a:ea typeface="굴림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Bebas"/>
              <a:ea typeface="굴림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0409" y="6353597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Bebas"/>
                <a:ea typeface="굴림"/>
              </a:defRPr>
            </a:lvl1pPr>
          </a:lstStyle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B3EAF03-3788-437B-B595-BD446EC03FAA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Bebas"/>
                <a:ea typeface="굴림"/>
                <a:cs typeface="+mn-cs"/>
              </a:rPr>
              <a:pPr marL="0" lvl="0" indent="0" algn="r" defTabSz="1028836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Bebas"/>
              <a:ea typeface="굴림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?? ??"/>
        </a:defRPr>
      </a:lvl1pPr>
      <a:lvl2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?? ??"/>
          <a:ea typeface="?? ??"/>
          <a:cs typeface="?? ??"/>
          <a:sym typeface="?? ??"/>
        </a:defRPr>
      </a:lvl2pPr>
      <a:lvl3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?? ??"/>
          <a:ea typeface="?? ??"/>
          <a:cs typeface="?? ??"/>
          <a:sym typeface="?? ??"/>
        </a:defRPr>
      </a:lvl3pPr>
      <a:lvl4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?? ??"/>
          <a:ea typeface="?? ??"/>
          <a:cs typeface="?? ??"/>
          <a:sym typeface="?? ??"/>
        </a:defRPr>
      </a:lvl4pPr>
      <a:lvl5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?? ??"/>
          <a:ea typeface="?? ??"/>
          <a:cs typeface="?? ??"/>
          <a:sym typeface="?? ??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?? ??"/>
          <a:ea typeface="?? ??"/>
          <a:cs typeface="?? ??"/>
          <a:sym typeface="?? ??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?? ??"/>
          <a:ea typeface="?? ??"/>
          <a:cs typeface="?? ??"/>
          <a:sym typeface="?? ??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?? ??"/>
          <a:ea typeface="?? ??"/>
          <a:cs typeface="?? ??"/>
          <a:sym typeface="?? ??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?? ??"/>
          <a:ea typeface="?? ??"/>
          <a:cs typeface="?? ??"/>
          <a:sym typeface="?? ??"/>
        </a:defRPr>
      </a:lvl9pPr>
    </p:titleStyle>
    <p:bodyStyle>
      <a:lvl1pPr marL="342900" indent="-3429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?? ??"/>
        </a:defRPr>
      </a:lvl1pPr>
      <a:lvl2pPr marL="742950" indent="-28575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?? ??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?? ??"/>
        </a:defRPr>
      </a:lvl2pPr>
      <a:lvl3pPr marL="11430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?? ??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?? ??"/>
        </a:defRPr>
      </a:lvl3pPr>
      <a:lvl4pPr marL="16002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?? ??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?? ??"/>
        </a:defRPr>
      </a:lvl4pPr>
      <a:lvl5pPr marL="20574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?? ??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?? ??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hyperlink" Target="https://developer.vuforia.com/downloads/sdk" TargetMode="External" /><Relationship Id="rId3" Type="http://schemas.openxmlformats.org/officeDocument/2006/relationships/image" Target="../media/image2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5.png"  /><Relationship Id="rId3" Type="http://schemas.openxmlformats.org/officeDocument/2006/relationships/image" Target="../media/image5.png"  /><Relationship Id="rId4" Type="http://schemas.openxmlformats.org/officeDocument/2006/relationships/image" Target="../media/image1.png"  /><Relationship Id="rId5" Type="http://schemas.openxmlformats.org/officeDocument/2006/relationships/image" Target="../media/image2.png"  /><Relationship Id="rId6" Type="http://schemas.openxmlformats.org/officeDocument/2006/relationships/image" Target="../media/image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5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5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33.png"  /><Relationship Id="rId3" Type="http://schemas.openxmlformats.org/officeDocument/2006/relationships/image" Target="../media/image5.png"  /><Relationship Id="rId4" Type="http://schemas.openxmlformats.org/officeDocument/2006/relationships/image" Target="../media/image1.png"  /><Relationship Id="rId5" Type="http://schemas.openxmlformats.org/officeDocument/2006/relationships/image" Target="../media/image2.png"  /><Relationship Id="rId6" Type="http://schemas.openxmlformats.org/officeDocument/2006/relationships/image" Target="../media/image3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5.png"  /><Relationship Id="rId6" Type="http://schemas.openxmlformats.org/officeDocument/2006/relationships/image" Target="../media/image3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9.png"  /><Relationship Id="rId6" Type="http://schemas.openxmlformats.org/officeDocument/2006/relationships/image" Target="../media/image4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jpeg"  /><Relationship Id="rId13" Type="http://schemas.openxmlformats.org/officeDocument/2006/relationships/image" Target="../media/image11.jpe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jpeg"  /><Relationship Id="rId7" Type="http://schemas.openxmlformats.org/officeDocument/2006/relationships/image" Target="../media/image6.png"  /><Relationship Id="rId8" Type="http://schemas.openxmlformats.org/officeDocument/2006/relationships/image" Target="../media/image6.png"  /><Relationship Id="rId9" Type="http://schemas.openxmlformats.org/officeDocument/2006/relationships/image" Target="../media/image6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Relationship Id="rId3" Type="http://schemas.openxmlformats.org/officeDocument/2006/relationships/video" Target="file:///C:/Users/Kijeon/Downloads/Screen_Recording_20210416-134443_VR_1_1.mp4" TargetMode="External" /><Relationship Id="rId4" Type="http://schemas.microsoft.com/office/2007/relationships/media" Target="file:///C:\Users\Kijeon\Downloads\Screen_Recording_20210416-134443_VR_1_1.mp4" TargetMode="External" /><Relationship Id="rId5" Type="http://schemas.openxmlformats.org/officeDocument/2006/relationships/image" Target="../media/image4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4.png"  /><Relationship Id="rId5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Relationship Id="rId3" Type="http://schemas.openxmlformats.org/officeDocument/2006/relationships/hyperlink" Target="https://store.unity.com/kr/download-nuo" TargetMode="External" /><Relationship Id="rId4" Type="http://schemas.openxmlformats.org/officeDocument/2006/relationships/image" Target="../media/image1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94949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/>
          <p:nvPr/>
        </p:nvGrpSpPr>
        <p:grpSpPr>
          <a:xfrm rot="0">
            <a:off x="7748756" y="-247550"/>
            <a:ext cx="2780773" cy="10816766"/>
            <a:chOff x="7748756" y="-247550"/>
            <a:chExt cx="2780773" cy="10816766"/>
          </a:xfrm>
        </p:grpSpPr>
        <p:grpSp>
          <p:nvGrpSpPr>
            <p:cNvPr id="2059" name="Group 1"/>
            <p:cNvGrpSpPr/>
            <p:nvPr/>
          </p:nvGrpSpPr>
          <p:grpSpPr>
            <a:xfrm rot="0">
              <a:off x="7748756" y="-36449"/>
              <a:ext cx="2780773" cy="10396180"/>
              <a:chOff x="7748756" y="-36448"/>
              <a:chExt cx="2780773" cy="10396180"/>
            </a:xfrm>
          </p:grpSpPr>
          <p:pic>
            <p:nvPicPr>
              <p:cNvPr id="2062" name=""/>
              <p:cNvPicPr/>
              <p:nvPr/>
            </p:nvPicPr>
            <p:blipFill rotWithShape="1">
              <a:blip r:embed="rId2">
                <a:lum/>
              </a:blip>
              <a:stretch>
                <a:fillRect/>
              </a:stretch>
            </p:blipFill>
            <p:spPr>
              <a:xfrm>
                <a:off x="7748756" y="-36448"/>
                <a:ext cx="2780773" cy="1039618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2060" name="Group 1"/>
            <p:cNvGrpSpPr/>
            <p:nvPr/>
          </p:nvGrpSpPr>
          <p:grpSpPr>
            <a:xfrm rot="0">
              <a:off x="9124881" y="-247550"/>
              <a:ext cx="28578" cy="10816766"/>
              <a:chOff x="9124881" y="-247550"/>
              <a:chExt cx="28578" cy="10816766"/>
            </a:xfrm>
          </p:grpSpPr>
          <p:pic>
            <p:nvPicPr>
              <p:cNvPr id="2061" name=""/>
              <p:cNvPicPr/>
              <p:nvPr/>
            </p:nvPicPr>
            <p:blipFill rotWithShape="1">
              <a:blip r:embed="rId3">
                <a:lum/>
              </a:blip>
              <a:stretch>
                <a:fillRect/>
              </a:stretch>
            </p:blipFill>
            <p:spPr>
              <a:xfrm rot="16200000">
                <a:off x="3730787" y="5146543"/>
                <a:ext cx="10816766" cy="2857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sp>
        <p:nvSpPr>
          <p:cNvPr id="2051" name=""/>
          <p:cNvSpPr txBox="1"/>
          <p:nvPr/>
        </p:nvSpPr>
        <p:spPr>
          <a:xfrm>
            <a:off x="16365697" y="9559755"/>
            <a:ext cx="2982386" cy="5491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8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THE명품고딕B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en-US" sz="18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THE명품고딕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en-US" sz="18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THE명품고딕B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en-US" sz="18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THE명품고딕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en-US" sz="18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THE명품고딕B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en-US" sz="18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THE명품고딕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en-US" sz="18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THE명품고딕B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en-US" sz="18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THE명품고딕L"/>
              </a:rPr>
              <a:t>박 종 진</a:t>
            </a:r>
            <a:endParaRPr xmlns:mc="http://schemas.openxmlformats.org/markup-compatibility/2006" xmlns:hp="http://schemas.haansoft.com/office/presentation/8.0" kumimoji="1" lang="en-US" altLang="en-US" sz="1800" b="0" i="0" mc:Ignorable="hp" hp:hslEmbossed="0">
              <a:solidFill>
                <a:srgbClr val="ffffff">
                  <a:alpha val="100000"/>
                </a:srgbClr>
              </a:solidFill>
              <a:latin typeface="THE명품고딕B"/>
            </a:endParaRPr>
          </a:p>
        </p:txBody>
      </p:sp>
      <p:grpSp>
        <p:nvGrpSpPr>
          <p:cNvPr id="2052" name="Group 2"/>
          <p:cNvGrpSpPr/>
          <p:nvPr/>
        </p:nvGrpSpPr>
        <p:grpSpPr>
          <a:xfrm rot="0">
            <a:off x="16925994" y="9945454"/>
            <a:ext cx="914235" cy="30141"/>
            <a:chOff x="16925994" y="9945454"/>
            <a:chExt cx="914235" cy="30141"/>
          </a:xfrm>
        </p:grpSpPr>
        <p:pic>
          <p:nvPicPr>
            <p:cNvPr id="2058" name=""/>
            <p:cNvPicPr/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16925994" y="9945454"/>
              <a:ext cx="914235" cy="301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053" name=""/>
          <p:cNvSpPr txBox="1"/>
          <p:nvPr/>
        </p:nvSpPr>
        <p:spPr>
          <a:xfrm>
            <a:off x="1418993" y="831681"/>
            <a:ext cx="16621229" cy="37537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7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THE명품고딕R"/>
              </a:rPr>
              <a:t>쇼핑몰</a:t>
            </a:r>
            <a:endParaRPr xmlns:mc="http://schemas.openxmlformats.org/markup-compatibility/2006" xmlns:hp="http://schemas.haansoft.com/office/presentation/8.0" kumimoji="1" lang="ko-KR" altLang="en-US" sz="7200" b="0" i="0" baseline="0" mc:Ignorable="hp" hp:hslEmbossed="0">
              <a:solidFill>
                <a:srgbClr val="ffffff">
                  <a:alpha val="100000"/>
                </a:srgbClr>
              </a:solidFill>
              <a:latin typeface="THE명품고딕R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7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THE명품고딕R"/>
              </a:rPr>
              <a:t>제작</a:t>
            </a:r>
            <a:endParaRPr xmlns:mc="http://schemas.openxmlformats.org/markup-compatibility/2006" xmlns:hp="http://schemas.haansoft.com/office/presentation/8.0" kumimoji="1" lang="ko-KR" altLang="en-US" sz="7200" b="0" i="0" baseline="0" mc:Ignorable="hp" hp:hslEmbossed="0">
              <a:solidFill>
                <a:srgbClr val="ffffff">
                  <a:alpha val="100000"/>
                </a:srgbClr>
              </a:solidFill>
              <a:latin typeface="THE명품고딕R"/>
            </a:endParaRPr>
          </a:p>
        </p:txBody>
      </p:sp>
      <p:grpSp>
        <p:nvGrpSpPr>
          <p:cNvPr id="2054" name="Group 3"/>
          <p:cNvGrpSpPr/>
          <p:nvPr/>
        </p:nvGrpSpPr>
        <p:grpSpPr>
          <a:xfrm rot="0">
            <a:off x="1471349" y="604727"/>
            <a:ext cx="1941166" cy="185704"/>
            <a:chOff x="1471349" y="604727"/>
            <a:chExt cx="1941166" cy="185704"/>
          </a:xfrm>
        </p:grpSpPr>
        <p:pic>
          <p:nvPicPr>
            <p:cNvPr id="2057" name=""/>
            <p:cNvPicPr/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1471349" y="604727"/>
              <a:ext cx="1941166" cy="1857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055" name=""/>
          <p:cNvSpPr txBox="1"/>
          <p:nvPr/>
        </p:nvSpPr>
        <p:spPr>
          <a:xfrm>
            <a:off x="1418993" y="4366437"/>
            <a:ext cx="8013777" cy="6570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</a:rPr>
              <a:t>Python</a:t>
            </a:r>
            <a:endParaRPr xmlns:mc="http://schemas.openxmlformats.org/markup-compatibility/2006" xmlns:hp="http://schemas.haansoft.com/office/presentation/8.0" kumimoji="1" lang="en-US" altLang="ko-KR" sz="2400" b="0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</a:endParaRPr>
          </a:p>
        </p:txBody>
      </p:sp>
      <p:sp>
        <p:nvSpPr>
          <p:cNvPr id="2056" name=""/>
          <p:cNvSpPr txBox="1"/>
          <p:nvPr/>
        </p:nvSpPr>
        <p:spPr>
          <a:xfrm>
            <a:off x="1418993" y="4740972"/>
            <a:ext cx="8013777" cy="628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G마켓 산스 Medium"/>
              </a:rPr>
              <a:t>Django</a:t>
            </a:r>
            <a:endParaRPr xmlns:mc="http://schemas.openxmlformats.org/markup-compatibility/2006" xmlns:hp="http://schemas.haansoft.com/office/presentation/8.0" kumimoji="1" lang="en-US" altLang="ko-KR" sz="2400" b="0" i="0" baseline="0" mc:Ignorable="hp" hp:hslEmbossed="0">
              <a:solidFill>
                <a:srgbClr val="ffffff">
                  <a:alpha val="100000"/>
                </a:srgbClr>
              </a:solidFill>
              <a:latin typeface="G마켓 산스 Medium"/>
            </a:endParaRPr>
          </a:p>
        </p:txBody>
      </p:sp>
      <p:sp>
        <p:nvSpPr>
          <p:cNvPr id="2063" name=""/>
          <p:cNvSpPr txBox="1"/>
          <p:nvPr/>
        </p:nvSpPr>
        <p:spPr>
          <a:xfrm>
            <a:off x="1418993" y="5141771"/>
            <a:ext cx="8013777" cy="6570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</a:rPr>
              <a:t>AWS RDS</a:t>
            </a:r>
            <a:endParaRPr xmlns:mc="http://schemas.openxmlformats.org/markup-compatibility/2006" xmlns:hp="http://schemas.haansoft.com/office/presentation/8.0" kumimoji="1" lang="en-US" altLang="ko-KR" sz="2400" b="0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"/>
          <p:cNvSpPr txBox="1"/>
          <p:nvPr/>
        </p:nvSpPr>
        <p:spPr>
          <a:xfrm rot="5400000">
            <a:off x="-1001533" y="1503054"/>
            <a:ext cx="2980767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03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sp>
        <p:nvSpPr>
          <p:cNvPr id="11267" name=""/>
          <p:cNvSpPr txBox="1"/>
          <p:nvPr/>
        </p:nvSpPr>
        <p:spPr>
          <a:xfrm>
            <a:off x="3377574" y="1864975"/>
            <a:ext cx="11526319" cy="15173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  <a:hlinkClick r:id="rId2"/>
              </a:rPr>
              <a:t>Vuforia 기본 설정</a:t>
            </a:r>
            <a:endParaRPr xmlns:mc="http://schemas.openxmlformats.org/markup-compatibility/2006" xmlns:hp="http://schemas.haansoft.com/office/presentation/8.0" kumimoji="1" lang="ko-KR" altLang="en-US" sz="2600" b="0" i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pic>
        <p:nvPicPr>
          <p:cNvPr id="11268" name=""/>
          <p:cNvPicPr/>
          <p:nvPr/>
        </p:nvPicPr>
        <p:blipFill rotWithShape="1">
          <a:blip r:embed="rId3">
            <a:lum/>
          </a:blip>
          <a:srcRect l="12560" t="13640" r="30300" b="13280"/>
          <a:stretch>
            <a:fillRect/>
          </a:stretch>
        </p:blipFill>
        <p:spPr>
          <a:xfrm>
            <a:off x="5179084" y="3236299"/>
            <a:ext cx="7921734" cy="5866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"/>
          <p:cNvPicPr/>
          <p:nvPr/>
        </p:nvPicPr>
        <p:blipFill rotWithShape="1">
          <a:blip r:embed="rId2">
            <a:lum/>
          </a:blip>
          <a:srcRect t="13480"/>
          <a:stretch>
            <a:fillRect/>
          </a:stretch>
        </p:blipFill>
        <p:spPr>
          <a:xfrm>
            <a:off x="9521688" y="2169738"/>
            <a:ext cx="8321723" cy="6780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2291" name=""/>
          <p:cNvSpPr txBox="1"/>
          <p:nvPr/>
        </p:nvSpPr>
        <p:spPr>
          <a:xfrm rot="5400000">
            <a:off x="-1011022" y="1503054"/>
            <a:ext cx="2980767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03 - 1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grpSp>
        <p:nvGrpSpPr>
          <p:cNvPr id="12292" name="Group 1"/>
          <p:cNvGrpSpPr/>
          <p:nvPr/>
        </p:nvGrpSpPr>
        <p:grpSpPr>
          <a:xfrm rot="0">
            <a:off x="412658" y="3960086"/>
            <a:ext cx="173034" cy="544444"/>
            <a:chOff x="412658" y="3960086"/>
            <a:chExt cx="173034" cy="544444"/>
          </a:xfrm>
        </p:grpSpPr>
        <p:pic>
          <p:nvPicPr>
            <p:cNvPr id="12302" name="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 rot="5400000">
              <a:off x="226954" y="4145790"/>
              <a:ext cx="544444" cy="1730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2293" name=""/>
          <p:cNvSpPr txBox="1"/>
          <p:nvPr/>
        </p:nvSpPr>
        <p:spPr>
          <a:xfrm>
            <a:off x="9434388" y="428566"/>
            <a:ext cx="12561175" cy="774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Develop - Get Development Key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grpSp>
        <p:nvGrpSpPr>
          <p:cNvPr id="12294" name="Group 2"/>
          <p:cNvGrpSpPr/>
          <p:nvPr/>
        </p:nvGrpSpPr>
        <p:grpSpPr>
          <a:xfrm rot="0">
            <a:off x="7750318" y="-247551"/>
            <a:ext cx="2780829" cy="10816766"/>
            <a:chOff x="7750318" y="-247551"/>
            <a:chExt cx="2780829" cy="10816766"/>
          </a:xfrm>
        </p:grpSpPr>
        <p:grpSp>
          <p:nvGrpSpPr>
            <p:cNvPr id="12298" name="Group 2"/>
            <p:cNvGrpSpPr/>
            <p:nvPr/>
          </p:nvGrpSpPr>
          <p:grpSpPr>
            <a:xfrm rot="0">
              <a:off x="7750318" y="-36449"/>
              <a:ext cx="2780829" cy="10396180"/>
              <a:chOff x="7750318" y="-36448"/>
              <a:chExt cx="2780829" cy="10396180"/>
            </a:xfrm>
          </p:grpSpPr>
          <p:pic>
            <p:nvPicPr>
              <p:cNvPr id="12301" name=""/>
              <p:cNvPicPr/>
              <p:nvPr/>
            </p:nvPicPr>
            <p:blipFill rotWithShape="1">
              <a:blip r:embed="rId4">
                <a:lum/>
              </a:blip>
              <a:stretch>
                <a:fillRect/>
              </a:stretch>
            </p:blipFill>
            <p:spPr>
              <a:xfrm>
                <a:off x="7750318" y="-36448"/>
                <a:ext cx="2780829" cy="1039618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12299" name="Group 2"/>
            <p:cNvGrpSpPr/>
            <p:nvPr/>
          </p:nvGrpSpPr>
          <p:grpSpPr>
            <a:xfrm rot="0">
              <a:off x="9124881" y="-247551"/>
              <a:ext cx="30141" cy="10816766"/>
              <a:chOff x="9124881" y="-247551"/>
              <a:chExt cx="30141" cy="10816766"/>
            </a:xfrm>
          </p:grpSpPr>
          <p:pic>
            <p:nvPicPr>
              <p:cNvPr id="12300" name=""/>
              <p:cNvPicPr/>
              <p:nvPr/>
            </p:nvPicPr>
            <p:blipFill rotWithShape="1">
              <a:blip r:embed="rId5">
                <a:lum/>
              </a:blip>
              <a:stretch>
                <a:fillRect/>
              </a:stretch>
            </p:blipFill>
            <p:spPr>
              <a:xfrm rot="16200000">
                <a:off x="3731568" y="5145761"/>
                <a:ext cx="10816766" cy="3014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sp>
        <p:nvSpPr>
          <p:cNvPr id="12295" name=""/>
          <p:cNvSpPr txBox="1"/>
          <p:nvPr/>
        </p:nvSpPr>
        <p:spPr>
          <a:xfrm>
            <a:off x="1058690" y="428566"/>
            <a:ext cx="11527881" cy="2374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Downloads - Add Vuforia Engine (install)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pic>
        <p:nvPicPr>
          <p:cNvPr id="12296" name=""/>
          <p:cNvPicPr/>
          <p:nvPr/>
        </p:nvPicPr>
        <p:blipFill rotWithShape="1">
          <a:blip r:embed="rId6">
            <a:lum/>
          </a:blip>
          <a:srcRect t="13480"/>
          <a:stretch>
            <a:fillRect/>
          </a:stretch>
        </p:blipFill>
        <p:spPr>
          <a:xfrm>
            <a:off x="741200" y="2169738"/>
            <a:ext cx="7866251" cy="6780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2297" name=""/>
          <p:cNvSpPr txBox="1"/>
          <p:nvPr/>
        </p:nvSpPr>
        <p:spPr>
          <a:xfrm rot="5400000">
            <a:off x="-1563392" y="7469389"/>
            <a:ext cx="3996534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B"/>
              </a:rPr>
              <a:t>Vuforia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"/>
          <p:cNvPicPr/>
          <p:nvPr/>
        </p:nvPicPr>
        <p:blipFill rotWithShape="1">
          <a:blip r:embed="rId2">
            <a:lum/>
          </a:blip>
          <a:srcRect t="13640"/>
          <a:stretch>
            <a:fillRect/>
          </a:stretch>
        </p:blipFill>
        <p:spPr>
          <a:xfrm>
            <a:off x="9521688" y="2169738"/>
            <a:ext cx="8321723" cy="6780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3315" name=""/>
          <p:cNvPicPr/>
          <p:nvPr/>
        </p:nvPicPr>
        <p:blipFill rotWithShape="1">
          <a:blip r:embed="rId3">
            <a:lum/>
          </a:blip>
          <a:srcRect t="13480"/>
          <a:stretch>
            <a:fillRect/>
          </a:stretch>
        </p:blipFill>
        <p:spPr>
          <a:xfrm>
            <a:off x="741200" y="2245929"/>
            <a:ext cx="7866251" cy="67043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3316" name=""/>
          <p:cNvSpPr txBox="1"/>
          <p:nvPr/>
        </p:nvSpPr>
        <p:spPr>
          <a:xfrm rot="5400000">
            <a:off x="-1011022" y="1503054"/>
            <a:ext cx="2980767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03 - 2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grpSp>
        <p:nvGrpSpPr>
          <p:cNvPr id="13317" name="Group 1"/>
          <p:cNvGrpSpPr/>
          <p:nvPr/>
        </p:nvGrpSpPr>
        <p:grpSpPr>
          <a:xfrm rot="0">
            <a:off x="412658" y="3960086"/>
            <a:ext cx="173034" cy="544444"/>
            <a:chOff x="412658" y="3960086"/>
            <a:chExt cx="173034" cy="544444"/>
          </a:xfrm>
        </p:grpSpPr>
        <p:pic>
          <p:nvPicPr>
            <p:cNvPr id="13326" name=""/>
            <p:cNvPicPr/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 rot="5400000">
              <a:off x="226954" y="4145790"/>
              <a:ext cx="544444" cy="1730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3318" name=""/>
          <p:cNvSpPr txBox="1"/>
          <p:nvPr/>
        </p:nvSpPr>
        <p:spPr>
          <a:xfrm>
            <a:off x="9434388" y="428566"/>
            <a:ext cx="12561175" cy="774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Develop - Get Development Key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License key 복사 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grpSp>
        <p:nvGrpSpPr>
          <p:cNvPr id="13319" name="Group 2"/>
          <p:cNvGrpSpPr/>
          <p:nvPr/>
        </p:nvGrpSpPr>
        <p:grpSpPr>
          <a:xfrm rot="0">
            <a:off x="7750318" y="-247551"/>
            <a:ext cx="2780829" cy="10816766"/>
            <a:chOff x="7750318" y="-247551"/>
            <a:chExt cx="2780829" cy="10816766"/>
          </a:xfrm>
        </p:grpSpPr>
        <p:grpSp>
          <p:nvGrpSpPr>
            <p:cNvPr id="13322" name="Group 2"/>
            <p:cNvGrpSpPr/>
            <p:nvPr/>
          </p:nvGrpSpPr>
          <p:grpSpPr>
            <a:xfrm rot="0">
              <a:off x="7750318" y="-36449"/>
              <a:ext cx="2780829" cy="10396180"/>
              <a:chOff x="7750318" y="-36448"/>
              <a:chExt cx="2780829" cy="10396180"/>
            </a:xfrm>
          </p:grpSpPr>
          <p:pic>
            <p:nvPicPr>
              <p:cNvPr id="13325" name=""/>
              <p:cNvPicPr/>
              <p:nvPr/>
            </p:nvPicPr>
            <p:blipFill rotWithShape="1">
              <a:blip r:embed="rId5">
                <a:lum/>
              </a:blip>
              <a:stretch>
                <a:fillRect/>
              </a:stretch>
            </p:blipFill>
            <p:spPr>
              <a:xfrm>
                <a:off x="7750318" y="-36448"/>
                <a:ext cx="2780829" cy="1039618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13323" name="Group 2"/>
            <p:cNvGrpSpPr/>
            <p:nvPr/>
          </p:nvGrpSpPr>
          <p:grpSpPr>
            <a:xfrm rot="0">
              <a:off x="9124881" y="-247551"/>
              <a:ext cx="30141" cy="10816766"/>
              <a:chOff x="9124881" y="-247551"/>
              <a:chExt cx="30141" cy="10816766"/>
            </a:xfrm>
          </p:grpSpPr>
          <p:pic>
            <p:nvPicPr>
              <p:cNvPr id="13324" name=""/>
              <p:cNvPicPr/>
              <p:nvPr/>
            </p:nvPicPr>
            <p:blipFill rotWithShape="1">
              <a:blip r:embed="rId6">
                <a:lum/>
              </a:blip>
              <a:stretch>
                <a:fillRect/>
              </a:stretch>
            </p:blipFill>
            <p:spPr>
              <a:xfrm rot="16200000">
                <a:off x="3731568" y="5145761"/>
                <a:ext cx="10816766" cy="3014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sp>
        <p:nvSpPr>
          <p:cNvPr id="13320" name=""/>
          <p:cNvSpPr txBox="1"/>
          <p:nvPr/>
        </p:nvSpPr>
        <p:spPr>
          <a:xfrm>
            <a:off x="1058690" y="428566"/>
            <a:ext cx="11527881" cy="2374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License Name 입력 - 체크박스 체크 - Confirm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sp>
        <p:nvSpPr>
          <p:cNvPr id="13321" name=""/>
          <p:cNvSpPr txBox="1"/>
          <p:nvPr/>
        </p:nvSpPr>
        <p:spPr>
          <a:xfrm rot="5400000">
            <a:off x="-1563392" y="7469389"/>
            <a:ext cx="3996534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B"/>
              </a:rPr>
              <a:t>Vuforia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9912132" y="2184028"/>
            <a:ext cx="6921819" cy="745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4339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741200" y="3261697"/>
            <a:ext cx="7866251" cy="46743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4340" name=""/>
          <p:cNvSpPr txBox="1"/>
          <p:nvPr/>
        </p:nvSpPr>
        <p:spPr>
          <a:xfrm rot="5400000">
            <a:off x="-1011022" y="1503054"/>
            <a:ext cx="2980767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03 - 3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grpSp>
        <p:nvGrpSpPr>
          <p:cNvPr id="14341" name="Group 1"/>
          <p:cNvGrpSpPr/>
          <p:nvPr/>
        </p:nvGrpSpPr>
        <p:grpSpPr>
          <a:xfrm rot="0">
            <a:off x="412658" y="3960086"/>
            <a:ext cx="173034" cy="544444"/>
            <a:chOff x="412658" y="3960086"/>
            <a:chExt cx="173034" cy="544444"/>
          </a:xfrm>
        </p:grpSpPr>
        <p:pic>
          <p:nvPicPr>
            <p:cNvPr id="14350" name=""/>
            <p:cNvPicPr/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 rot="5400000">
              <a:off x="226954" y="4145790"/>
              <a:ext cx="544444" cy="1730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4342" name=""/>
          <p:cNvSpPr txBox="1"/>
          <p:nvPr/>
        </p:nvSpPr>
        <p:spPr>
          <a:xfrm>
            <a:off x="9434388" y="428566"/>
            <a:ext cx="12561175" cy="774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Database name - add target - 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grpSp>
        <p:nvGrpSpPr>
          <p:cNvPr id="14343" name="Group 2"/>
          <p:cNvGrpSpPr/>
          <p:nvPr/>
        </p:nvGrpSpPr>
        <p:grpSpPr>
          <a:xfrm rot="0">
            <a:off x="7750318" y="-247551"/>
            <a:ext cx="2780829" cy="10816766"/>
            <a:chOff x="7750318" y="-247551"/>
            <a:chExt cx="2780829" cy="10816766"/>
          </a:xfrm>
        </p:grpSpPr>
        <p:grpSp>
          <p:nvGrpSpPr>
            <p:cNvPr id="14346" name="Group 2"/>
            <p:cNvGrpSpPr/>
            <p:nvPr/>
          </p:nvGrpSpPr>
          <p:grpSpPr>
            <a:xfrm rot="0">
              <a:off x="7750318" y="-36449"/>
              <a:ext cx="2780829" cy="10396180"/>
              <a:chOff x="7750318" y="-36448"/>
              <a:chExt cx="2780829" cy="10396180"/>
            </a:xfrm>
          </p:grpSpPr>
          <p:pic>
            <p:nvPicPr>
              <p:cNvPr id="14349" name=""/>
              <p:cNvPicPr/>
              <p:nvPr/>
            </p:nvPicPr>
            <p:blipFill rotWithShape="1">
              <a:blip r:embed="rId5">
                <a:lum/>
              </a:blip>
              <a:stretch>
                <a:fillRect/>
              </a:stretch>
            </p:blipFill>
            <p:spPr>
              <a:xfrm>
                <a:off x="7750318" y="-36448"/>
                <a:ext cx="2780829" cy="1039618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14347" name="Group 2"/>
            <p:cNvGrpSpPr/>
            <p:nvPr/>
          </p:nvGrpSpPr>
          <p:grpSpPr>
            <a:xfrm rot="0">
              <a:off x="9124881" y="-247551"/>
              <a:ext cx="30141" cy="10816766"/>
              <a:chOff x="9124881" y="-247551"/>
              <a:chExt cx="30141" cy="10816766"/>
            </a:xfrm>
          </p:grpSpPr>
          <p:pic>
            <p:nvPicPr>
              <p:cNvPr id="14348" name=""/>
              <p:cNvPicPr/>
              <p:nvPr/>
            </p:nvPicPr>
            <p:blipFill rotWithShape="1">
              <a:blip r:embed="rId6">
                <a:lum/>
              </a:blip>
              <a:stretch>
                <a:fillRect/>
              </a:stretch>
            </p:blipFill>
            <p:spPr>
              <a:xfrm rot="16200000">
                <a:off x="3731568" y="5145761"/>
                <a:ext cx="10816766" cy="3014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sp>
        <p:nvSpPr>
          <p:cNvPr id="14344" name=""/>
          <p:cNvSpPr txBox="1"/>
          <p:nvPr/>
        </p:nvSpPr>
        <p:spPr>
          <a:xfrm>
            <a:off x="1058690" y="428566"/>
            <a:ext cx="11527881" cy="2374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Target Manager -  Add Database 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Database name 입력 - Type Device 체크 - Create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600" b="0" i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sp>
        <p:nvSpPr>
          <p:cNvPr id="14345" name=""/>
          <p:cNvSpPr txBox="1"/>
          <p:nvPr/>
        </p:nvSpPr>
        <p:spPr>
          <a:xfrm rot="5400000">
            <a:off x="-1563392" y="7469389"/>
            <a:ext cx="3996534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B"/>
              </a:rPr>
              <a:t>Vuforia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"/>
          <p:cNvSpPr txBox="1"/>
          <p:nvPr/>
        </p:nvSpPr>
        <p:spPr>
          <a:xfrm rot="5400000">
            <a:off x="-1011022" y="1503054"/>
            <a:ext cx="2980767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03 - 4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grpSp>
        <p:nvGrpSpPr>
          <p:cNvPr id="15363" name="Group 1"/>
          <p:cNvGrpSpPr/>
          <p:nvPr/>
        </p:nvGrpSpPr>
        <p:grpSpPr>
          <a:xfrm rot="0">
            <a:off x="412658" y="3960086"/>
            <a:ext cx="173034" cy="544444"/>
            <a:chOff x="412658" y="3960086"/>
            <a:chExt cx="173034" cy="544444"/>
          </a:xfrm>
        </p:grpSpPr>
        <p:pic>
          <p:nvPicPr>
            <p:cNvPr id="15374" name=""/>
            <p:cNvPicPr/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 rot="5400000">
              <a:off x="226954" y="4145790"/>
              <a:ext cx="544444" cy="1730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5364" name=""/>
          <p:cNvSpPr txBox="1"/>
          <p:nvPr/>
        </p:nvSpPr>
        <p:spPr>
          <a:xfrm>
            <a:off x="9434388" y="428566"/>
            <a:ext cx="12561175" cy="774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Database - import unity package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grpSp>
        <p:nvGrpSpPr>
          <p:cNvPr id="15365" name="Group 2"/>
          <p:cNvGrpSpPr/>
          <p:nvPr/>
        </p:nvGrpSpPr>
        <p:grpSpPr>
          <a:xfrm rot="0">
            <a:off x="7750318" y="-247551"/>
            <a:ext cx="2780829" cy="10816766"/>
            <a:chOff x="7750318" y="-247551"/>
            <a:chExt cx="2780829" cy="10816766"/>
          </a:xfrm>
        </p:grpSpPr>
        <p:grpSp>
          <p:nvGrpSpPr>
            <p:cNvPr id="15370" name="Group 2"/>
            <p:cNvGrpSpPr/>
            <p:nvPr/>
          </p:nvGrpSpPr>
          <p:grpSpPr>
            <a:xfrm rot="0">
              <a:off x="7750318" y="-36449"/>
              <a:ext cx="2780829" cy="10396180"/>
              <a:chOff x="7750318" y="-36448"/>
              <a:chExt cx="2780829" cy="10396180"/>
            </a:xfrm>
          </p:grpSpPr>
          <p:pic>
            <p:nvPicPr>
              <p:cNvPr id="15373" name=""/>
              <p:cNvPicPr/>
              <p:nvPr/>
            </p:nvPicPr>
            <p:blipFill rotWithShape="1">
              <a:blip r:embed="rId3">
                <a:lum/>
              </a:blip>
              <a:stretch>
                <a:fillRect/>
              </a:stretch>
            </p:blipFill>
            <p:spPr>
              <a:xfrm>
                <a:off x="7750318" y="-36448"/>
                <a:ext cx="2780829" cy="1039618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15371" name="Group 2"/>
            <p:cNvGrpSpPr/>
            <p:nvPr/>
          </p:nvGrpSpPr>
          <p:grpSpPr>
            <a:xfrm rot="0">
              <a:off x="9124881" y="-247551"/>
              <a:ext cx="30141" cy="10816766"/>
              <a:chOff x="9124881" y="-247551"/>
              <a:chExt cx="30141" cy="10816766"/>
            </a:xfrm>
          </p:grpSpPr>
          <p:pic>
            <p:nvPicPr>
              <p:cNvPr id="15372" name=""/>
              <p:cNvPicPr/>
              <p:nvPr/>
            </p:nvPicPr>
            <p:blipFill rotWithShape="1">
              <a:blip r:embed="rId4">
                <a:lum/>
              </a:blip>
              <a:stretch>
                <a:fillRect/>
              </a:stretch>
            </p:blipFill>
            <p:spPr>
              <a:xfrm rot="16200000">
                <a:off x="3731568" y="5145761"/>
                <a:ext cx="10816766" cy="3014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sp>
        <p:nvSpPr>
          <p:cNvPr id="15366" name=""/>
          <p:cNvSpPr txBox="1"/>
          <p:nvPr/>
        </p:nvSpPr>
        <p:spPr>
          <a:xfrm>
            <a:off x="1058690" y="428566"/>
            <a:ext cx="11527881" cy="2374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Download Database (All) - Unity Editor - Download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sp>
        <p:nvSpPr>
          <p:cNvPr id="15367" name=""/>
          <p:cNvSpPr txBox="1"/>
          <p:nvPr/>
        </p:nvSpPr>
        <p:spPr>
          <a:xfrm rot="5400000">
            <a:off x="-1563392" y="7469389"/>
            <a:ext cx="3996534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B"/>
              </a:rPr>
              <a:t>Vuforia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B"/>
            </a:endParaRPr>
          </a:p>
        </p:txBody>
      </p:sp>
      <p:pic>
        <p:nvPicPr>
          <p:cNvPr id="15368" name=""/>
          <p:cNvPicPr/>
          <p:nvPr/>
        </p:nvPicPr>
        <p:blipFill rotWithShape="1">
          <a:blip r:embed="rId5">
            <a:lum/>
          </a:blip>
          <a:srcRect l="29040" t="32760" r="30300" b="26310"/>
          <a:stretch>
            <a:fillRect/>
          </a:stretch>
        </p:blipFill>
        <p:spPr>
          <a:xfrm>
            <a:off x="836481" y="3160109"/>
            <a:ext cx="7618589" cy="54854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5369" name=""/>
          <p:cNvPicPr/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0645406" y="2017357"/>
            <a:ext cx="6264735" cy="78090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"/>
          <p:cNvSpPr txBox="1"/>
          <p:nvPr/>
        </p:nvSpPr>
        <p:spPr>
          <a:xfrm rot="5400000">
            <a:off x="-1001533" y="1503054"/>
            <a:ext cx="2980767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03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grpSp>
        <p:nvGrpSpPr>
          <p:cNvPr id="16387" name="Group 1"/>
          <p:cNvGrpSpPr/>
          <p:nvPr/>
        </p:nvGrpSpPr>
        <p:grpSpPr>
          <a:xfrm rot="0">
            <a:off x="412658" y="3960086"/>
            <a:ext cx="173034" cy="544444"/>
            <a:chOff x="412658" y="3960086"/>
            <a:chExt cx="173034" cy="544444"/>
          </a:xfrm>
        </p:grpSpPr>
        <p:pic>
          <p:nvPicPr>
            <p:cNvPr id="16389" name=""/>
            <p:cNvPicPr/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 rot="5400000">
              <a:off x="226954" y="4145790"/>
              <a:ext cx="544444" cy="1730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6388" name=""/>
          <p:cNvSpPr txBox="1"/>
          <p:nvPr/>
        </p:nvSpPr>
        <p:spPr>
          <a:xfrm>
            <a:off x="3377574" y="1864975"/>
            <a:ext cx="11526319" cy="15173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마무리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"/>
          <p:cNvPicPr/>
          <p:nvPr/>
        </p:nvPicPr>
        <p:blipFill rotWithShape="1">
          <a:blip r:embed="rId2">
            <a:lum/>
          </a:blip>
          <a:srcRect b="17000"/>
          <a:stretch>
            <a:fillRect/>
          </a:stretch>
        </p:blipFill>
        <p:spPr>
          <a:xfrm>
            <a:off x="9521688" y="2779210"/>
            <a:ext cx="8350301" cy="67043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7411" name=""/>
          <p:cNvSpPr txBox="1"/>
          <p:nvPr/>
        </p:nvSpPr>
        <p:spPr>
          <a:xfrm rot="5400000">
            <a:off x="-1011022" y="1503054"/>
            <a:ext cx="2980767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04 - 1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grpSp>
        <p:nvGrpSpPr>
          <p:cNvPr id="17412" name="Group 1"/>
          <p:cNvGrpSpPr/>
          <p:nvPr/>
        </p:nvGrpSpPr>
        <p:grpSpPr>
          <a:xfrm rot="0">
            <a:off x="412658" y="3960086"/>
            <a:ext cx="173034" cy="544444"/>
            <a:chOff x="412658" y="3960086"/>
            <a:chExt cx="173034" cy="544444"/>
          </a:xfrm>
        </p:grpSpPr>
        <p:pic>
          <p:nvPicPr>
            <p:cNvPr id="17422" name="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 rot="5400000">
              <a:off x="226954" y="4145790"/>
              <a:ext cx="544444" cy="1730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7413" name=""/>
          <p:cNvSpPr txBox="1"/>
          <p:nvPr/>
        </p:nvSpPr>
        <p:spPr>
          <a:xfrm>
            <a:off x="9434388" y="428566"/>
            <a:ext cx="12561175" cy="774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window - Vuforia Configuration (Ctrl + Shift + V)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License 붙여놓기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grpSp>
        <p:nvGrpSpPr>
          <p:cNvPr id="17414" name="Group 2"/>
          <p:cNvGrpSpPr/>
          <p:nvPr/>
        </p:nvGrpSpPr>
        <p:grpSpPr>
          <a:xfrm rot="0">
            <a:off x="7750318" y="-247551"/>
            <a:ext cx="2780829" cy="10816766"/>
            <a:chOff x="7750318" y="-247551"/>
            <a:chExt cx="2780829" cy="10816766"/>
          </a:xfrm>
        </p:grpSpPr>
        <p:grpSp>
          <p:nvGrpSpPr>
            <p:cNvPr id="17418" name="Group 2"/>
            <p:cNvGrpSpPr/>
            <p:nvPr/>
          </p:nvGrpSpPr>
          <p:grpSpPr>
            <a:xfrm rot="0">
              <a:off x="7750318" y="-36449"/>
              <a:ext cx="2780829" cy="10396180"/>
              <a:chOff x="7750318" y="-36448"/>
              <a:chExt cx="2780829" cy="10396180"/>
            </a:xfrm>
          </p:grpSpPr>
          <p:pic>
            <p:nvPicPr>
              <p:cNvPr id="17421" name=""/>
              <p:cNvPicPr/>
              <p:nvPr/>
            </p:nvPicPr>
            <p:blipFill rotWithShape="1">
              <a:blip r:embed="rId4">
                <a:lum/>
              </a:blip>
              <a:stretch>
                <a:fillRect/>
              </a:stretch>
            </p:blipFill>
            <p:spPr>
              <a:xfrm>
                <a:off x="7750318" y="-36448"/>
                <a:ext cx="2780829" cy="1039618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17419" name="Group 2"/>
            <p:cNvGrpSpPr/>
            <p:nvPr/>
          </p:nvGrpSpPr>
          <p:grpSpPr>
            <a:xfrm rot="0">
              <a:off x="9124881" y="-247551"/>
              <a:ext cx="30141" cy="10816766"/>
              <a:chOff x="9124881" y="-247551"/>
              <a:chExt cx="30141" cy="10816766"/>
            </a:xfrm>
          </p:grpSpPr>
          <p:pic>
            <p:nvPicPr>
              <p:cNvPr id="17420" name=""/>
              <p:cNvPicPr/>
              <p:nvPr/>
            </p:nvPicPr>
            <p:blipFill rotWithShape="1">
              <a:blip r:embed="rId5">
                <a:lum/>
              </a:blip>
              <a:stretch>
                <a:fillRect/>
              </a:stretch>
            </p:blipFill>
            <p:spPr>
              <a:xfrm rot="16200000">
                <a:off x="3731568" y="5145761"/>
                <a:ext cx="10816766" cy="3014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sp>
        <p:nvSpPr>
          <p:cNvPr id="17415" name=""/>
          <p:cNvSpPr txBox="1"/>
          <p:nvPr/>
        </p:nvSpPr>
        <p:spPr>
          <a:xfrm>
            <a:off x="1058690" y="428566"/>
            <a:ext cx="11527881" cy="2374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Vuforia SDK - import Unity Package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sp>
        <p:nvSpPr>
          <p:cNvPr id="17416" name=""/>
          <p:cNvSpPr txBox="1"/>
          <p:nvPr/>
        </p:nvSpPr>
        <p:spPr>
          <a:xfrm rot="5400000">
            <a:off x="-1563392" y="7469389"/>
            <a:ext cx="3996534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B"/>
                <a:ea typeface="굴림"/>
              </a:rPr>
              <a:t>마무리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B"/>
              <a:ea typeface="굴림"/>
            </a:endParaRPr>
          </a:p>
        </p:txBody>
      </p:sp>
      <p:pic>
        <p:nvPicPr>
          <p:cNvPr id="17417" name=""/>
          <p:cNvPicPr/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007897" y="1664980"/>
            <a:ext cx="7370983" cy="81884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"/>
          <p:cNvSpPr txBox="1"/>
          <p:nvPr/>
        </p:nvSpPr>
        <p:spPr>
          <a:xfrm rot="5400000">
            <a:off x="-1011022" y="1503054"/>
            <a:ext cx="2980767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04 - 2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grpSp>
        <p:nvGrpSpPr>
          <p:cNvPr id="18435" name="Group 1"/>
          <p:cNvGrpSpPr/>
          <p:nvPr/>
        </p:nvGrpSpPr>
        <p:grpSpPr>
          <a:xfrm rot="0">
            <a:off x="412658" y="3960086"/>
            <a:ext cx="173034" cy="544444"/>
            <a:chOff x="412658" y="3960086"/>
            <a:chExt cx="173034" cy="544444"/>
          </a:xfrm>
        </p:grpSpPr>
        <p:pic>
          <p:nvPicPr>
            <p:cNvPr id="18446" name=""/>
            <p:cNvPicPr/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 rot="5400000">
              <a:off x="226954" y="4145790"/>
              <a:ext cx="544444" cy="1730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8436" name="Group 2"/>
          <p:cNvGrpSpPr/>
          <p:nvPr/>
        </p:nvGrpSpPr>
        <p:grpSpPr>
          <a:xfrm rot="0">
            <a:off x="7750318" y="-247551"/>
            <a:ext cx="2780829" cy="10816766"/>
            <a:chOff x="7750318" y="-247551"/>
            <a:chExt cx="2780829" cy="10816766"/>
          </a:xfrm>
        </p:grpSpPr>
        <p:grpSp>
          <p:nvGrpSpPr>
            <p:cNvPr id="18442" name="Group 2"/>
            <p:cNvGrpSpPr/>
            <p:nvPr/>
          </p:nvGrpSpPr>
          <p:grpSpPr>
            <a:xfrm rot="0">
              <a:off x="7750318" y="-36449"/>
              <a:ext cx="2780829" cy="10396180"/>
              <a:chOff x="7750318" y="-36448"/>
              <a:chExt cx="2780829" cy="10396180"/>
            </a:xfrm>
          </p:grpSpPr>
          <p:pic>
            <p:nvPicPr>
              <p:cNvPr id="18445" name=""/>
              <p:cNvPicPr/>
              <p:nvPr/>
            </p:nvPicPr>
            <p:blipFill rotWithShape="1">
              <a:blip r:embed="rId3">
                <a:lum/>
              </a:blip>
              <a:stretch>
                <a:fillRect/>
              </a:stretch>
            </p:blipFill>
            <p:spPr>
              <a:xfrm>
                <a:off x="7750318" y="-36448"/>
                <a:ext cx="2780829" cy="1039618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18443" name="Group 2"/>
            <p:cNvGrpSpPr/>
            <p:nvPr/>
          </p:nvGrpSpPr>
          <p:grpSpPr>
            <a:xfrm rot="0">
              <a:off x="9124881" y="-247551"/>
              <a:ext cx="30141" cy="10816766"/>
              <a:chOff x="9124881" y="-247551"/>
              <a:chExt cx="30141" cy="10816766"/>
            </a:xfrm>
          </p:grpSpPr>
          <p:pic>
            <p:nvPicPr>
              <p:cNvPr id="18444" name=""/>
              <p:cNvPicPr/>
              <p:nvPr/>
            </p:nvPicPr>
            <p:blipFill rotWithShape="1">
              <a:blip r:embed="rId4">
                <a:lum/>
              </a:blip>
              <a:stretch>
                <a:fillRect/>
              </a:stretch>
            </p:blipFill>
            <p:spPr>
              <a:xfrm rot="16200000">
                <a:off x="3731568" y="5145761"/>
                <a:ext cx="10816766" cy="3014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sp>
        <p:nvSpPr>
          <p:cNvPr id="18437" name=""/>
          <p:cNvSpPr txBox="1"/>
          <p:nvPr/>
        </p:nvSpPr>
        <p:spPr>
          <a:xfrm>
            <a:off x="1058690" y="428566"/>
            <a:ext cx="11527881" cy="2374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Hierarchy (목록 전체 삭제)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Game Object - Vuforia Engine  - ARCamera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pic>
        <p:nvPicPr>
          <p:cNvPr id="18438" name="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836481" y="2474446"/>
            <a:ext cx="7770971" cy="73789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8439" name=""/>
          <p:cNvSpPr txBox="1"/>
          <p:nvPr/>
        </p:nvSpPr>
        <p:spPr>
          <a:xfrm rot="5400000">
            <a:off x="-1563392" y="7469389"/>
            <a:ext cx="3996534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B"/>
                <a:ea typeface="굴림"/>
              </a:rPr>
              <a:t>마무리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B"/>
              <a:ea typeface="굴림"/>
            </a:endParaRPr>
          </a:p>
        </p:txBody>
      </p:sp>
      <p:sp>
        <p:nvSpPr>
          <p:cNvPr id="18440" name=""/>
          <p:cNvSpPr txBox="1"/>
          <p:nvPr/>
        </p:nvSpPr>
        <p:spPr>
          <a:xfrm>
            <a:off x="9666087" y="428566"/>
            <a:ext cx="7701144" cy="2374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Game Object - VUforia Engine - Image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pic>
        <p:nvPicPr>
          <p:cNvPr id="18441" name=""/>
          <p:cNvPicPr/>
          <p:nvPr/>
        </p:nvPicPr>
        <p:blipFill rotWithShape="1">
          <a:blip r:embed="rId6">
            <a:lum/>
          </a:blip>
          <a:srcRect r="87080" b="63550"/>
          <a:stretch>
            <a:fillRect/>
          </a:stretch>
        </p:blipFill>
        <p:spPr>
          <a:xfrm>
            <a:off x="9680377" y="2847475"/>
            <a:ext cx="7464645" cy="6769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"/>
          <p:cNvSpPr txBox="1"/>
          <p:nvPr/>
        </p:nvSpPr>
        <p:spPr>
          <a:xfrm rot="5400000">
            <a:off x="-1011022" y="1503054"/>
            <a:ext cx="2980767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04 - 3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grpSp>
        <p:nvGrpSpPr>
          <p:cNvPr id="19459" name="Group 1"/>
          <p:cNvGrpSpPr/>
          <p:nvPr/>
        </p:nvGrpSpPr>
        <p:grpSpPr>
          <a:xfrm rot="0">
            <a:off x="412658" y="3960086"/>
            <a:ext cx="173034" cy="544444"/>
            <a:chOff x="412658" y="3960086"/>
            <a:chExt cx="173034" cy="544444"/>
          </a:xfrm>
        </p:grpSpPr>
        <p:pic>
          <p:nvPicPr>
            <p:cNvPr id="19470" name=""/>
            <p:cNvPicPr/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 rot="5400000">
              <a:off x="226954" y="4145790"/>
              <a:ext cx="544444" cy="1730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9460" name=""/>
          <p:cNvSpPr txBox="1"/>
          <p:nvPr/>
        </p:nvSpPr>
        <p:spPr>
          <a:xfrm>
            <a:off x="901508" y="428566"/>
            <a:ext cx="12562793" cy="774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Import package - custom package 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LadyFairy.unity pakage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grpSp>
        <p:nvGrpSpPr>
          <p:cNvPr id="19461" name="Group 2"/>
          <p:cNvGrpSpPr/>
          <p:nvPr/>
        </p:nvGrpSpPr>
        <p:grpSpPr>
          <a:xfrm rot="0">
            <a:off x="7750318" y="-247551"/>
            <a:ext cx="2780829" cy="10816766"/>
            <a:chOff x="7750318" y="-247551"/>
            <a:chExt cx="2780829" cy="10816766"/>
          </a:xfrm>
        </p:grpSpPr>
        <p:grpSp>
          <p:nvGrpSpPr>
            <p:cNvPr id="19466" name="Group 2"/>
            <p:cNvGrpSpPr/>
            <p:nvPr/>
          </p:nvGrpSpPr>
          <p:grpSpPr>
            <a:xfrm rot="0">
              <a:off x="7750318" y="-36449"/>
              <a:ext cx="2780829" cy="10396180"/>
              <a:chOff x="7750318" y="-36448"/>
              <a:chExt cx="2780829" cy="10396180"/>
            </a:xfrm>
          </p:grpSpPr>
          <p:pic>
            <p:nvPicPr>
              <p:cNvPr id="19469" name=""/>
              <p:cNvPicPr/>
              <p:nvPr/>
            </p:nvPicPr>
            <p:blipFill rotWithShape="1">
              <a:blip r:embed="rId3">
                <a:lum/>
              </a:blip>
              <a:stretch>
                <a:fillRect/>
              </a:stretch>
            </p:blipFill>
            <p:spPr>
              <a:xfrm>
                <a:off x="7750318" y="-36448"/>
                <a:ext cx="2780829" cy="1039618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19467" name="Group 2"/>
            <p:cNvGrpSpPr/>
            <p:nvPr/>
          </p:nvGrpSpPr>
          <p:grpSpPr>
            <a:xfrm rot="0">
              <a:off x="9124881" y="-247551"/>
              <a:ext cx="30141" cy="10816766"/>
              <a:chOff x="9124881" y="-247551"/>
              <a:chExt cx="30141" cy="10816766"/>
            </a:xfrm>
          </p:grpSpPr>
          <p:pic>
            <p:nvPicPr>
              <p:cNvPr id="19468" name=""/>
              <p:cNvPicPr/>
              <p:nvPr/>
            </p:nvPicPr>
            <p:blipFill rotWithShape="1">
              <a:blip r:embed="rId4">
                <a:lum/>
              </a:blip>
              <a:stretch>
                <a:fillRect/>
              </a:stretch>
            </p:blipFill>
            <p:spPr>
              <a:xfrm rot="16200000">
                <a:off x="3731568" y="5145761"/>
                <a:ext cx="10816766" cy="3014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sp>
        <p:nvSpPr>
          <p:cNvPr id="19462" name=""/>
          <p:cNvSpPr txBox="1"/>
          <p:nvPr/>
        </p:nvSpPr>
        <p:spPr>
          <a:xfrm rot="5400000">
            <a:off x="-1563392" y="7469389"/>
            <a:ext cx="3996534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B"/>
                <a:ea typeface="굴림"/>
              </a:rPr>
              <a:t>마무리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B"/>
              <a:ea typeface="굴림"/>
            </a:endParaRPr>
          </a:p>
        </p:txBody>
      </p:sp>
      <p:pic>
        <p:nvPicPr>
          <p:cNvPr id="19463" name="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598334" y="2422089"/>
            <a:ext cx="5961534" cy="73662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9464" name=""/>
          <p:cNvSpPr txBox="1"/>
          <p:nvPr/>
        </p:nvSpPr>
        <p:spPr>
          <a:xfrm>
            <a:off x="9666087" y="428566"/>
            <a:ext cx="7701144" cy="2374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Assets - Meshsmith - Fantasy1 - Lady Fairy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prefab - Lady Fairy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Lady Fairy를 ImageTarget에 옮겨넣기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pic>
        <p:nvPicPr>
          <p:cNvPr id="19465" name=""/>
          <p:cNvPicPr/>
          <p:nvPr/>
        </p:nvPicPr>
        <p:blipFill rotWithShape="1">
          <a:blip r:embed="rId6">
            <a:lum/>
          </a:blip>
          <a:srcRect t="-580" r="55000" b="3310"/>
          <a:stretch>
            <a:fillRect/>
          </a:stretch>
        </p:blipFill>
        <p:spPr>
          <a:xfrm>
            <a:off x="9521688" y="2283997"/>
            <a:ext cx="8531261" cy="71233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"/>
          <p:cNvSpPr txBox="1"/>
          <p:nvPr/>
        </p:nvSpPr>
        <p:spPr>
          <a:xfrm rot="5400000">
            <a:off x="-1011022" y="1503054"/>
            <a:ext cx="2980767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04 - 4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grpSp>
        <p:nvGrpSpPr>
          <p:cNvPr id="20483" name="Group 1"/>
          <p:cNvGrpSpPr/>
          <p:nvPr/>
        </p:nvGrpSpPr>
        <p:grpSpPr>
          <a:xfrm rot="0">
            <a:off x="412658" y="3960086"/>
            <a:ext cx="173034" cy="544444"/>
            <a:chOff x="412658" y="3960086"/>
            <a:chExt cx="173034" cy="544444"/>
          </a:xfrm>
        </p:grpSpPr>
        <p:pic>
          <p:nvPicPr>
            <p:cNvPr id="20494" name=""/>
            <p:cNvPicPr/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 rot="5400000">
              <a:off x="226954" y="4145790"/>
              <a:ext cx="544444" cy="1730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0484" name=""/>
          <p:cNvSpPr txBox="1"/>
          <p:nvPr/>
        </p:nvSpPr>
        <p:spPr>
          <a:xfrm>
            <a:off x="901508" y="428566"/>
            <a:ext cx="12562793" cy="774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file - Build Settings - Build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grpSp>
        <p:nvGrpSpPr>
          <p:cNvPr id="20485" name="Group 2"/>
          <p:cNvGrpSpPr/>
          <p:nvPr/>
        </p:nvGrpSpPr>
        <p:grpSpPr>
          <a:xfrm rot="0">
            <a:off x="7750318" y="-247551"/>
            <a:ext cx="2780829" cy="10816766"/>
            <a:chOff x="7750318" y="-247551"/>
            <a:chExt cx="2780829" cy="10816766"/>
          </a:xfrm>
        </p:grpSpPr>
        <p:grpSp>
          <p:nvGrpSpPr>
            <p:cNvPr id="20490" name="Group 2"/>
            <p:cNvGrpSpPr/>
            <p:nvPr/>
          </p:nvGrpSpPr>
          <p:grpSpPr>
            <a:xfrm rot="0">
              <a:off x="7750318" y="-36449"/>
              <a:ext cx="2780829" cy="10396180"/>
              <a:chOff x="7750318" y="-36448"/>
              <a:chExt cx="2780829" cy="10396180"/>
            </a:xfrm>
          </p:grpSpPr>
          <p:pic>
            <p:nvPicPr>
              <p:cNvPr id="20493" name=""/>
              <p:cNvPicPr/>
              <p:nvPr/>
            </p:nvPicPr>
            <p:blipFill rotWithShape="1">
              <a:blip r:embed="rId3">
                <a:lum/>
              </a:blip>
              <a:stretch>
                <a:fillRect/>
              </a:stretch>
            </p:blipFill>
            <p:spPr>
              <a:xfrm>
                <a:off x="7750318" y="-36448"/>
                <a:ext cx="2780829" cy="1039618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20491" name="Group 2"/>
            <p:cNvGrpSpPr/>
            <p:nvPr/>
          </p:nvGrpSpPr>
          <p:grpSpPr>
            <a:xfrm rot="0">
              <a:off x="9124881" y="-247551"/>
              <a:ext cx="30141" cy="10816766"/>
              <a:chOff x="9124881" y="-247551"/>
              <a:chExt cx="30141" cy="10816766"/>
            </a:xfrm>
          </p:grpSpPr>
          <p:pic>
            <p:nvPicPr>
              <p:cNvPr id="20492" name=""/>
              <p:cNvPicPr/>
              <p:nvPr/>
            </p:nvPicPr>
            <p:blipFill rotWithShape="1">
              <a:blip r:embed="rId4">
                <a:lum/>
              </a:blip>
              <a:stretch>
                <a:fillRect/>
              </a:stretch>
            </p:blipFill>
            <p:spPr>
              <a:xfrm rot="16200000">
                <a:off x="3731568" y="5145761"/>
                <a:ext cx="10816766" cy="3014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sp>
        <p:nvSpPr>
          <p:cNvPr id="20486" name=""/>
          <p:cNvSpPr txBox="1"/>
          <p:nvPr/>
        </p:nvSpPr>
        <p:spPr>
          <a:xfrm rot="5400000">
            <a:off x="-1563392" y="7469389"/>
            <a:ext cx="3996534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B"/>
                <a:ea typeface="굴림"/>
              </a:rPr>
              <a:t>마무리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B"/>
              <a:ea typeface="굴림"/>
            </a:endParaRPr>
          </a:p>
        </p:txBody>
      </p:sp>
      <p:sp>
        <p:nvSpPr>
          <p:cNvPr id="20487" name=""/>
          <p:cNvSpPr txBox="1"/>
          <p:nvPr/>
        </p:nvSpPr>
        <p:spPr>
          <a:xfrm>
            <a:off x="9666087" y="428566"/>
            <a:ext cx="7701144" cy="2374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Build Failure (Build Error)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Grable build failed. see the Console for details.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특정 문제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1. 리소스 찾을 수 없을때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2. APK에서 파일 중복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3. 패키지 이름 충돌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4. 특성 충돌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pic>
        <p:nvPicPr>
          <p:cNvPr id="20488" name="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760290" y="1988778"/>
            <a:ext cx="8042356" cy="7799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0489" name=""/>
          <p:cNvPicPr/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0435923" y="6664668"/>
            <a:ext cx="5559983" cy="24379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"/>
          <p:cNvGrpSpPr/>
          <p:nvPr/>
        </p:nvGrpSpPr>
        <p:grpSpPr>
          <a:xfrm rot="0">
            <a:off x="7748756" y="-247550"/>
            <a:ext cx="2780773" cy="10816766"/>
            <a:chOff x="7748756" y="-247550"/>
            <a:chExt cx="2780773" cy="10816766"/>
          </a:xfrm>
        </p:grpSpPr>
        <p:grpSp>
          <p:nvGrpSpPr>
            <p:cNvPr id="3116" name="Group 1"/>
            <p:cNvGrpSpPr/>
            <p:nvPr/>
          </p:nvGrpSpPr>
          <p:grpSpPr>
            <a:xfrm rot="0">
              <a:off x="7748756" y="-36449"/>
              <a:ext cx="2780773" cy="10396180"/>
              <a:chOff x="7748756" y="-36448"/>
              <a:chExt cx="2780773" cy="10396180"/>
            </a:xfrm>
          </p:grpSpPr>
          <p:pic>
            <p:nvPicPr>
              <p:cNvPr id="3119" name=""/>
              <p:cNvPicPr/>
              <p:nvPr/>
            </p:nvPicPr>
            <p:blipFill rotWithShape="1">
              <a:blip r:embed="rId2">
                <a:lum/>
              </a:blip>
              <a:stretch>
                <a:fillRect/>
              </a:stretch>
            </p:blipFill>
            <p:spPr>
              <a:xfrm>
                <a:off x="7748756" y="-36448"/>
                <a:ext cx="2780773" cy="1039618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3117" name="Group 1"/>
            <p:cNvGrpSpPr/>
            <p:nvPr/>
          </p:nvGrpSpPr>
          <p:grpSpPr>
            <a:xfrm rot="0">
              <a:off x="9124881" y="-247550"/>
              <a:ext cx="28578" cy="10816766"/>
              <a:chOff x="9124881" y="-247550"/>
              <a:chExt cx="28578" cy="10816766"/>
            </a:xfrm>
          </p:grpSpPr>
          <p:pic>
            <p:nvPicPr>
              <p:cNvPr id="3118" name=""/>
              <p:cNvPicPr/>
              <p:nvPr/>
            </p:nvPicPr>
            <p:blipFill rotWithShape="1">
              <a:blip r:embed="rId3">
                <a:lum/>
              </a:blip>
              <a:stretch>
                <a:fillRect/>
              </a:stretch>
            </p:blipFill>
            <p:spPr>
              <a:xfrm rot="16200000">
                <a:off x="3730787" y="5146543"/>
                <a:ext cx="10816766" cy="2857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sp>
        <p:nvSpPr>
          <p:cNvPr id="3075" name=""/>
          <p:cNvSpPr txBox="1"/>
          <p:nvPr/>
        </p:nvSpPr>
        <p:spPr>
          <a:xfrm rot="5400000">
            <a:off x="-1023749" y="1493565"/>
            <a:ext cx="2980767" cy="3047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00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</p:txBody>
      </p:sp>
      <p:grpSp>
        <p:nvGrpSpPr>
          <p:cNvPr id="3076" name="Group 2"/>
          <p:cNvGrpSpPr/>
          <p:nvPr/>
        </p:nvGrpSpPr>
        <p:grpSpPr>
          <a:xfrm rot="0">
            <a:off x="412658" y="3960086"/>
            <a:ext cx="173034" cy="544444"/>
            <a:chOff x="412658" y="3960086"/>
            <a:chExt cx="173034" cy="544444"/>
          </a:xfrm>
        </p:grpSpPr>
        <p:pic>
          <p:nvPicPr>
            <p:cNvPr id="3115" name=""/>
            <p:cNvPicPr/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 rot="5400000">
              <a:off x="226954" y="4145790"/>
              <a:ext cx="544444" cy="1730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3077" name=""/>
          <p:cNvSpPr txBox="1"/>
          <p:nvPr/>
        </p:nvSpPr>
        <p:spPr>
          <a:xfrm>
            <a:off x="1928439" y="4004516"/>
            <a:ext cx="2252292" cy="19236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84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01</a:t>
            </a:r>
            <a:endParaRPr xmlns:mc="http://schemas.openxmlformats.org/markup-compatibility/2006" xmlns:hp="http://schemas.haansoft.com/office/presentation/8.0" kumimoji="1" lang="en-US" altLang="en-US" sz="84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</p:txBody>
      </p:sp>
      <p:grpSp>
        <p:nvGrpSpPr>
          <p:cNvPr id="3078" name="Group 3"/>
          <p:cNvGrpSpPr/>
          <p:nvPr/>
        </p:nvGrpSpPr>
        <p:grpSpPr>
          <a:xfrm rot="0">
            <a:off x="3229992" y="4760062"/>
            <a:ext cx="1401466" cy="131729"/>
            <a:chOff x="3229992" y="4760062"/>
            <a:chExt cx="1401466" cy="131729"/>
          </a:xfrm>
        </p:grpSpPr>
        <p:pic>
          <p:nvPicPr>
            <p:cNvPr id="3114" name=""/>
            <p:cNvPicPr/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3229992" y="4760062"/>
              <a:ext cx="1401466" cy="1317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3079" name=""/>
          <p:cNvSpPr txBox="1"/>
          <p:nvPr/>
        </p:nvSpPr>
        <p:spPr>
          <a:xfrm>
            <a:off x="1947529" y="5382204"/>
            <a:ext cx="2887105" cy="4571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0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카테고리</a:t>
            </a:r>
            <a:endParaRPr xmlns:mc="http://schemas.openxmlformats.org/markup-compatibility/2006" xmlns:hp="http://schemas.haansoft.com/office/presentation/8.0" kumimoji="1" lang="en-US" altLang="en-US" sz="20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</p:txBody>
      </p:sp>
      <p:sp>
        <p:nvSpPr>
          <p:cNvPr id="3080" name=""/>
          <p:cNvSpPr txBox="1"/>
          <p:nvPr/>
        </p:nvSpPr>
        <p:spPr>
          <a:xfrm>
            <a:off x="1947529" y="6044089"/>
            <a:ext cx="1172949" cy="15078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1.1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1.2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1.3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</p:txBody>
      </p:sp>
      <p:sp>
        <p:nvSpPr>
          <p:cNvPr id="3081" name=""/>
          <p:cNvSpPr txBox="1"/>
          <p:nvPr/>
        </p:nvSpPr>
        <p:spPr>
          <a:xfrm>
            <a:off x="3806141" y="5382204"/>
            <a:ext cx="550751" cy="4571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000" b="0" i="0" baseline="0" mc:Ignorable="hp" hp:hslEmbossed="0">
                <a:solidFill>
                  <a:srgbClr val="c2c2c2">
                    <a:alpha val="100000"/>
                  </a:srgbClr>
                </a:solidFill>
                <a:latin typeface="G마켓 산스 Medium"/>
              </a:rPr>
              <a:t>1</a:t>
            </a:r>
            <a:endParaRPr xmlns:mc="http://schemas.openxmlformats.org/markup-compatibility/2006" xmlns:hp="http://schemas.haansoft.com/office/presentation/8.0" kumimoji="1" lang="en-US" altLang="en-US" sz="2000" b="0" i="0" baseline="0" mc:Ignorable="hp" hp:hslEmbossed="0">
              <a:solidFill>
                <a:srgbClr val="c2c2c2">
                  <a:alpha val="100000"/>
                </a:srgbClr>
              </a:solidFill>
              <a:latin typeface="G마켓 산스 Medium"/>
            </a:endParaRPr>
          </a:p>
        </p:txBody>
      </p:sp>
      <p:sp>
        <p:nvSpPr>
          <p:cNvPr id="3082" name=""/>
          <p:cNvSpPr txBox="1"/>
          <p:nvPr/>
        </p:nvSpPr>
        <p:spPr>
          <a:xfrm>
            <a:off x="2055424" y="6034600"/>
            <a:ext cx="1861793" cy="20221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바탕"/>
              </a:rPr>
              <a:t>AR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바탕"/>
            </a:endParaRPr>
          </a:p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B"/>
              </a:rPr>
              <a:t>Unity와 vuforia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B"/>
            </a:endParaRPr>
          </a:p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B"/>
              </a:rPr>
              <a:t>개발환경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B"/>
            </a:endParaRPr>
          </a:p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en-US" sz="1800" b="0" i="0" mc:Ignorable="hp" hp:hslEmbossed="0">
              <a:solidFill>
                <a:srgbClr val="000000">
                  <a:alpha val="100000"/>
                </a:srgbClr>
              </a:solidFill>
              <a:latin typeface="Bebas"/>
            </a:endParaRPr>
          </a:p>
        </p:txBody>
      </p:sp>
      <p:grpSp>
        <p:nvGrpSpPr>
          <p:cNvPr id="3083" name="Group 4"/>
          <p:cNvGrpSpPr/>
          <p:nvPr/>
        </p:nvGrpSpPr>
        <p:grpSpPr>
          <a:xfrm rot="0">
            <a:off x="5331466" y="1941166"/>
            <a:ext cx="2128433" cy="2130052"/>
            <a:chOff x="5331466" y="1941166"/>
            <a:chExt cx="2128433" cy="2130052"/>
          </a:xfrm>
        </p:grpSpPr>
        <p:pic>
          <p:nvPicPr>
            <p:cNvPr id="3113" name=""/>
            <p:cNvPicPr/>
            <p:nvPr/>
          </p:nvPicPr>
          <p:blipFill rotWithShape="1">
            <a:blip r:embed="rId6">
              <a:lum/>
            </a:blip>
            <a:stretch>
              <a:fillRect/>
            </a:stretch>
          </p:blipFill>
          <p:spPr>
            <a:xfrm>
              <a:off x="5331466" y="1941166"/>
              <a:ext cx="2128433" cy="21300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3084" name=""/>
          <p:cNvSpPr txBox="1"/>
          <p:nvPr/>
        </p:nvSpPr>
        <p:spPr>
          <a:xfrm>
            <a:off x="5693331" y="4017242"/>
            <a:ext cx="2252237" cy="19236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84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02</a:t>
            </a:r>
            <a:endParaRPr xmlns:mc="http://schemas.openxmlformats.org/markup-compatibility/2006" xmlns:hp="http://schemas.haansoft.com/office/presentation/8.0" kumimoji="1" lang="en-US" altLang="en-US" sz="84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</p:txBody>
      </p:sp>
      <p:grpSp>
        <p:nvGrpSpPr>
          <p:cNvPr id="3085" name="Group 5"/>
          <p:cNvGrpSpPr/>
          <p:nvPr/>
        </p:nvGrpSpPr>
        <p:grpSpPr>
          <a:xfrm rot="0">
            <a:off x="6993266" y="4774352"/>
            <a:ext cx="1403085" cy="131729"/>
            <a:chOff x="6993266" y="4774352"/>
            <a:chExt cx="1403085" cy="131729"/>
          </a:xfrm>
        </p:grpSpPr>
        <p:pic>
          <p:nvPicPr>
            <p:cNvPr id="3112" name=""/>
            <p:cNvPicPr/>
            <p:nvPr/>
          </p:nvPicPr>
          <p:blipFill rotWithShape="1">
            <a:blip r:embed="rId7">
              <a:lum/>
            </a:blip>
            <a:stretch>
              <a:fillRect/>
            </a:stretch>
          </p:blipFill>
          <p:spPr>
            <a:xfrm>
              <a:off x="6993266" y="4774352"/>
              <a:ext cx="1403085" cy="1317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3086" name=""/>
          <p:cNvSpPr txBox="1"/>
          <p:nvPr/>
        </p:nvSpPr>
        <p:spPr>
          <a:xfrm>
            <a:off x="5712365" y="5396493"/>
            <a:ext cx="2837930" cy="4571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0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카테고리</a:t>
            </a:r>
            <a:endParaRPr xmlns:mc="http://schemas.openxmlformats.org/markup-compatibility/2006" xmlns:hp="http://schemas.haansoft.com/office/presentation/8.0" kumimoji="1" lang="en-US" altLang="en-US" sz="20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</p:txBody>
      </p:sp>
      <p:sp>
        <p:nvSpPr>
          <p:cNvPr id="3087" name=""/>
          <p:cNvSpPr txBox="1"/>
          <p:nvPr/>
        </p:nvSpPr>
        <p:spPr>
          <a:xfrm>
            <a:off x="5712365" y="6058378"/>
            <a:ext cx="1066617" cy="4793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2.1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</p:txBody>
      </p:sp>
      <p:sp>
        <p:nvSpPr>
          <p:cNvPr id="3088" name=""/>
          <p:cNvSpPr txBox="1"/>
          <p:nvPr/>
        </p:nvSpPr>
        <p:spPr>
          <a:xfrm>
            <a:off x="7693218" y="5396493"/>
            <a:ext cx="469816" cy="4571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000" b="0" i="0" baseline="0" mc:Ignorable="hp" hp:hslEmbossed="0">
                <a:solidFill>
                  <a:srgbClr val="c2c2c2">
                    <a:alpha val="100000"/>
                  </a:srgbClr>
                </a:solidFill>
                <a:latin typeface="G마켓 산스 Medium"/>
              </a:rPr>
              <a:t>2</a:t>
            </a:r>
            <a:endParaRPr xmlns:mc="http://schemas.openxmlformats.org/markup-compatibility/2006" xmlns:hp="http://schemas.haansoft.com/office/presentation/8.0" kumimoji="1" lang="en-US" altLang="en-US" sz="2000" b="0" i="0" baseline="0" mc:Ignorable="hp" hp:hslEmbossed="0">
              <a:solidFill>
                <a:srgbClr val="c2c2c2">
                  <a:alpha val="100000"/>
                </a:srgbClr>
              </a:solidFill>
              <a:latin typeface="G마켓 산스 Medium"/>
            </a:endParaRPr>
          </a:p>
        </p:txBody>
      </p:sp>
      <p:sp>
        <p:nvSpPr>
          <p:cNvPr id="3089" name=""/>
          <p:cNvSpPr txBox="1"/>
          <p:nvPr/>
        </p:nvSpPr>
        <p:spPr>
          <a:xfrm>
            <a:off x="5528279" y="6048833"/>
            <a:ext cx="1912587" cy="9936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B"/>
              </a:rPr>
              <a:t>Unity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B"/>
            </a:endParaRPr>
          </a:p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en-US" sz="1800" b="0" i="0" mc:Ignorable="hp" hp:hslEmbossed="0">
              <a:solidFill>
                <a:srgbClr val="000000">
                  <a:alpha val="100000"/>
                </a:srgbClr>
              </a:solidFill>
              <a:latin typeface="Bebas"/>
            </a:endParaRPr>
          </a:p>
        </p:txBody>
      </p:sp>
      <p:sp>
        <p:nvSpPr>
          <p:cNvPr id="3090" name=""/>
          <p:cNvSpPr txBox="1"/>
          <p:nvPr/>
        </p:nvSpPr>
        <p:spPr>
          <a:xfrm>
            <a:off x="10116870" y="3995027"/>
            <a:ext cx="2252237" cy="19236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84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03</a:t>
            </a:r>
            <a:endParaRPr xmlns:mc="http://schemas.openxmlformats.org/markup-compatibility/2006" xmlns:hp="http://schemas.haansoft.com/office/presentation/8.0" kumimoji="1" lang="en-US" altLang="en-US" sz="84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</p:txBody>
      </p:sp>
      <p:grpSp>
        <p:nvGrpSpPr>
          <p:cNvPr id="3091" name="Group 6"/>
          <p:cNvGrpSpPr/>
          <p:nvPr/>
        </p:nvGrpSpPr>
        <p:grpSpPr>
          <a:xfrm rot="0">
            <a:off x="11416804" y="4750518"/>
            <a:ext cx="1403085" cy="131729"/>
            <a:chOff x="11416804" y="4750518"/>
            <a:chExt cx="1403085" cy="131729"/>
          </a:xfrm>
        </p:grpSpPr>
        <p:pic>
          <p:nvPicPr>
            <p:cNvPr id="3111" name=""/>
            <p:cNvPicPr/>
            <p:nvPr/>
          </p:nvPicPr>
          <p:blipFill rotWithShape="1">
            <a:blip r:embed="rId8">
              <a:lum/>
            </a:blip>
            <a:stretch>
              <a:fillRect/>
            </a:stretch>
          </p:blipFill>
          <p:spPr>
            <a:xfrm>
              <a:off x="11416804" y="4750518"/>
              <a:ext cx="1403085" cy="1317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3092" name=""/>
          <p:cNvSpPr txBox="1"/>
          <p:nvPr/>
        </p:nvSpPr>
        <p:spPr>
          <a:xfrm>
            <a:off x="10135904" y="5372715"/>
            <a:ext cx="321732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0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카테고리</a:t>
            </a:r>
            <a:endParaRPr xmlns:mc="http://schemas.openxmlformats.org/markup-compatibility/2006" xmlns:hp="http://schemas.haansoft.com/office/presentation/8.0" kumimoji="1" lang="en-US" altLang="en-US" sz="20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</p:txBody>
      </p:sp>
      <p:sp>
        <p:nvSpPr>
          <p:cNvPr id="3093" name=""/>
          <p:cNvSpPr txBox="1"/>
          <p:nvPr/>
        </p:nvSpPr>
        <p:spPr>
          <a:xfrm>
            <a:off x="10116870" y="6072667"/>
            <a:ext cx="961847" cy="480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3.1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</p:txBody>
      </p:sp>
      <p:sp>
        <p:nvSpPr>
          <p:cNvPr id="3094" name=""/>
          <p:cNvSpPr txBox="1"/>
          <p:nvPr/>
        </p:nvSpPr>
        <p:spPr>
          <a:xfrm>
            <a:off x="11926307" y="5372715"/>
            <a:ext cx="59518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000" b="0" i="0" baseline="0" mc:Ignorable="hp" hp:hslEmbossed="0">
                <a:solidFill>
                  <a:srgbClr val="c2c2c2">
                    <a:alpha val="100000"/>
                  </a:srgbClr>
                </a:solidFill>
                <a:latin typeface="G마켓 산스 Medium"/>
              </a:rPr>
              <a:t>3</a:t>
            </a:r>
            <a:endParaRPr xmlns:mc="http://schemas.openxmlformats.org/markup-compatibility/2006" xmlns:hp="http://schemas.haansoft.com/office/presentation/8.0" kumimoji="1" lang="en-US" altLang="en-US" sz="2000" b="0" i="0" baseline="0" mc:Ignorable="hp" hp:hslEmbossed="0">
              <a:solidFill>
                <a:srgbClr val="c2c2c2">
                  <a:alpha val="100000"/>
                </a:srgbClr>
              </a:solidFill>
              <a:latin typeface="G마켓 산스 Medium"/>
            </a:endParaRPr>
          </a:p>
        </p:txBody>
      </p:sp>
      <p:sp>
        <p:nvSpPr>
          <p:cNvPr id="3095" name=""/>
          <p:cNvSpPr txBox="1"/>
          <p:nvPr/>
        </p:nvSpPr>
        <p:spPr>
          <a:xfrm>
            <a:off x="9951817" y="6025054"/>
            <a:ext cx="1912587" cy="4999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B"/>
              </a:rPr>
              <a:t>vuforia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B"/>
            </a:endParaRPr>
          </a:p>
        </p:txBody>
      </p:sp>
      <p:sp>
        <p:nvSpPr>
          <p:cNvPr id="3096" name=""/>
          <p:cNvSpPr txBox="1"/>
          <p:nvPr/>
        </p:nvSpPr>
        <p:spPr>
          <a:xfrm>
            <a:off x="13919830" y="4017242"/>
            <a:ext cx="2252237" cy="19236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84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04</a:t>
            </a:r>
            <a:endParaRPr xmlns:mc="http://schemas.openxmlformats.org/markup-compatibility/2006" xmlns:hp="http://schemas.haansoft.com/office/presentation/8.0" kumimoji="1" lang="en-US" altLang="en-US" sz="84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</p:txBody>
      </p:sp>
      <p:grpSp>
        <p:nvGrpSpPr>
          <p:cNvPr id="3097" name="Group 7"/>
          <p:cNvGrpSpPr/>
          <p:nvPr/>
        </p:nvGrpSpPr>
        <p:grpSpPr>
          <a:xfrm rot="0">
            <a:off x="15219764" y="4774352"/>
            <a:ext cx="1403085" cy="131729"/>
            <a:chOff x="15219764" y="4774352"/>
            <a:chExt cx="1403085" cy="131729"/>
          </a:xfrm>
        </p:grpSpPr>
        <p:pic>
          <p:nvPicPr>
            <p:cNvPr id="3110" name=""/>
            <p:cNvPicPr/>
            <p:nvPr/>
          </p:nvPicPr>
          <p:blipFill rotWithShape="1">
            <a:blip r:embed="rId9">
              <a:lum/>
            </a:blip>
            <a:stretch>
              <a:fillRect/>
            </a:stretch>
          </p:blipFill>
          <p:spPr>
            <a:xfrm>
              <a:off x="15219764" y="4774352"/>
              <a:ext cx="1403085" cy="1317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3098" name=""/>
          <p:cNvSpPr txBox="1"/>
          <p:nvPr/>
        </p:nvSpPr>
        <p:spPr>
          <a:xfrm>
            <a:off x="13938863" y="5396493"/>
            <a:ext cx="3310927" cy="4571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0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카테고리</a:t>
            </a:r>
            <a:endParaRPr xmlns:mc="http://schemas.openxmlformats.org/markup-compatibility/2006" xmlns:hp="http://schemas.haansoft.com/office/presentation/8.0" kumimoji="1" lang="en-US" altLang="en-US" sz="20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</p:txBody>
      </p:sp>
      <p:sp>
        <p:nvSpPr>
          <p:cNvPr id="3099" name=""/>
          <p:cNvSpPr txBox="1"/>
          <p:nvPr/>
        </p:nvSpPr>
        <p:spPr>
          <a:xfrm>
            <a:off x="13786481" y="6058378"/>
            <a:ext cx="912672" cy="25442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4.1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</p:txBody>
      </p:sp>
      <p:sp>
        <p:nvSpPr>
          <p:cNvPr id="3100" name=""/>
          <p:cNvSpPr txBox="1"/>
          <p:nvPr/>
        </p:nvSpPr>
        <p:spPr>
          <a:xfrm>
            <a:off x="15937187" y="5396493"/>
            <a:ext cx="457089" cy="4571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000" b="0" i="0" baseline="0" mc:Ignorable="hp" hp:hslEmbossed="0">
                <a:solidFill>
                  <a:srgbClr val="c2c2c2">
                    <a:alpha val="100000"/>
                  </a:srgbClr>
                </a:solidFill>
                <a:latin typeface="G마켓 산스 Medium"/>
              </a:rPr>
              <a:t>4</a:t>
            </a:r>
            <a:endParaRPr xmlns:mc="http://schemas.openxmlformats.org/markup-compatibility/2006" xmlns:hp="http://schemas.haansoft.com/office/presentation/8.0" kumimoji="1" lang="en-US" altLang="en-US" sz="2000" b="0" i="0" baseline="0" mc:Ignorable="hp" hp:hslEmbossed="0">
              <a:solidFill>
                <a:srgbClr val="c2c2c2">
                  <a:alpha val="100000"/>
                </a:srgbClr>
              </a:solidFill>
              <a:latin typeface="G마켓 산스 Medium"/>
            </a:endParaRPr>
          </a:p>
        </p:txBody>
      </p:sp>
      <p:sp>
        <p:nvSpPr>
          <p:cNvPr id="3101" name=""/>
          <p:cNvSpPr txBox="1"/>
          <p:nvPr/>
        </p:nvSpPr>
        <p:spPr>
          <a:xfrm>
            <a:off x="13754777" y="6048833"/>
            <a:ext cx="1912587" cy="25443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B"/>
                <a:ea typeface="굴림"/>
              </a:rPr>
              <a:t>마무리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B"/>
              <a:ea typeface="굴림"/>
            </a:endParaRPr>
          </a:p>
        </p:txBody>
      </p:sp>
      <p:grpSp>
        <p:nvGrpSpPr>
          <p:cNvPr id="3102" name="Group 8"/>
          <p:cNvGrpSpPr/>
          <p:nvPr/>
        </p:nvGrpSpPr>
        <p:grpSpPr>
          <a:xfrm rot="0">
            <a:off x="1947529" y="682480"/>
            <a:ext cx="14694353" cy="131785"/>
            <a:chOff x="1947529" y="682480"/>
            <a:chExt cx="14694353" cy="131785"/>
          </a:xfrm>
        </p:grpSpPr>
        <p:pic>
          <p:nvPicPr>
            <p:cNvPr id="3109" name=""/>
            <p:cNvPicPr/>
            <p:nvPr/>
          </p:nvPicPr>
          <p:blipFill rotWithShape="1">
            <a:blip r:embed="rId10">
              <a:lum/>
            </a:blip>
            <a:stretch>
              <a:fillRect/>
            </a:stretch>
          </p:blipFill>
          <p:spPr>
            <a:xfrm>
              <a:off x="1947529" y="682480"/>
              <a:ext cx="14694353" cy="1317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3103" name="Group 9"/>
          <p:cNvGrpSpPr/>
          <p:nvPr/>
        </p:nvGrpSpPr>
        <p:grpSpPr>
          <a:xfrm rot="0">
            <a:off x="1603079" y="1941166"/>
            <a:ext cx="2128433" cy="2130052"/>
            <a:chOff x="1603079" y="1941166"/>
            <a:chExt cx="2128433" cy="2130052"/>
          </a:xfrm>
        </p:grpSpPr>
        <p:pic>
          <p:nvPicPr>
            <p:cNvPr id="3108" name=""/>
            <p:cNvPicPr/>
            <p:nvPr/>
          </p:nvPicPr>
          <p:blipFill rotWithShape="1">
            <a:blip r:embed="rId11">
              <a:lum/>
            </a:blip>
            <a:stretch>
              <a:fillRect/>
            </a:stretch>
          </p:blipFill>
          <p:spPr>
            <a:xfrm>
              <a:off x="1603079" y="1941166"/>
              <a:ext cx="2128433" cy="21300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3104" name="Group 10"/>
          <p:cNvGrpSpPr/>
          <p:nvPr/>
        </p:nvGrpSpPr>
        <p:grpSpPr>
          <a:xfrm rot="0">
            <a:off x="13562709" y="1941166"/>
            <a:ext cx="2128433" cy="2130052"/>
            <a:chOff x="13562709" y="1941166"/>
            <a:chExt cx="2128433" cy="2130052"/>
          </a:xfrm>
        </p:grpSpPr>
        <p:pic>
          <p:nvPicPr>
            <p:cNvPr id="3107" name=""/>
            <p:cNvPicPr/>
            <p:nvPr/>
          </p:nvPicPr>
          <p:blipFill rotWithShape="1">
            <a:blip r:embed="rId12">
              <a:lum/>
            </a:blip>
            <a:stretch>
              <a:fillRect/>
            </a:stretch>
          </p:blipFill>
          <p:spPr>
            <a:xfrm>
              <a:off x="13562709" y="1941166"/>
              <a:ext cx="2128433" cy="21300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3105" name="Group 11"/>
          <p:cNvGrpSpPr/>
          <p:nvPr/>
        </p:nvGrpSpPr>
        <p:grpSpPr>
          <a:xfrm rot="0">
            <a:off x="9681995" y="1941166"/>
            <a:ext cx="2128433" cy="2130052"/>
            <a:chOff x="9681995" y="1941166"/>
            <a:chExt cx="2128433" cy="2130052"/>
          </a:xfrm>
        </p:grpSpPr>
        <p:pic>
          <p:nvPicPr>
            <p:cNvPr id="3106" name=""/>
            <p:cNvPicPr/>
            <p:nvPr/>
          </p:nvPicPr>
          <p:blipFill rotWithShape="1">
            <a:blip r:embed="rId13">
              <a:lum/>
            </a:blip>
            <a:stretch>
              <a:fillRect/>
            </a:stretch>
          </p:blipFill>
          <p:spPr>
            <a:xfrm>
              <a:off x="9681995" y="1941166"/>
              <a:ext cx="2128433" cy="21300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"/>
          <p:cNvSpPr txBox="1"/>
          <p:nvPr/>
        </p:nvSpPr>
        <p:spPr>
          <a:xfrm rot="5400000">
            <a:off x="-1011022" y="1503054"/>
            <a:ext cx="2980767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04 - 5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grpSp>
        <p:nvGrpSpPr>
          <p:cNvPr id="21507" name="Group 1"/>
          <p:cNvGrpSpPr/>
          <p:nvPr/>
        </p:nvGrpSpPr>
        <p:grpSpPr>
          <a:xfrm rot="0">
            <a:off x="412658" y="3960086"/>
            <a:ext cx="173034" cy="544444"/>
            <a:chOff x="412658" y="3960086"/>
            <a:chExt cx="173034" cy="544444"/>
          </a:xfrm>
        </p:grpSpPr>
        <p:pic>
          <p:nvPicPr>
            <p:cNvPr id="21511" name=""/>
            <p:cNvPicPr/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 rot="5400000">
              <a:off x="226954" y="4145790"/>
              <a:ext cx="544444" cy="1730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1508" name=""/>
          <p:cNvSpPr txBox="1"/>
          <p:nvPr/>
        </p:nvSpPr>
        <p:spPr>
          <a:xfrm>
            <a:off x="2207806" y="931706"/>
            <a:ext cx="12562793" cy="774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결과</a:t>
            </a:r>
            <a:endParaRPr xmlns:mc="http://schemas.openxmlformats.org/markup-compatibility/2006" xmlns:hp="http://schemas.haansoft.com/office/presentation/8.0" kumimoji="1" lang="ko-KR" altLang="en-US" sz="2600" b="0" i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sp>
        <p:nvSpPr>
          <p:cNvPr id="21509" name=""/>
          <p:cNvSpPr txBox="1"/>
          <p:nvPr/>
        </p:nvSpPr>
        <p:spPr>
          <a:xfrm rot="5400000">
            <a:off x="-1563392" y="7469389"/>
            <a:ext cx="3996534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B"/>
                <a:ea typeface="굴림"/>
              </a:rPr>
              <a:t>마무리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B"/>
              <a:ea typeface="굴림"/>
            </a:endParaRPr>
          </a:p>
        </p:txBody>
      </p:sp>
      <p:pic>
        <p:nvPicPr>
          <p:cNvPr id="21510" name="Screen_Recording_20210416-134443_VR_1_1.mp4">
            <a:hlinkClick r:id="" action="ppaction://media"/>
          </p:cNvPr>
          <p:cNvPicPr>
            <a:picLocks noRo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 rotWithShape="1">
          <a:blip r:embed="rId5"/>
          <a:stretch>
            <a:fillRect/>
          </a:stretch>
        </p:blipFill>
        <p:spPr>
          <a:xfrm>
            <a:off x="6321836" y="2552256"/>
            <a:ext cx="4661656" cy="6710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5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15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510"/>
                  </p:tgtEl>
                </p:cond>
              </p:nextCondLst>
            </p:seq>
            <p:video>
              <p:cMediaNode vol="50000">
                <p:cTn id="7" fill="hold" display="0">
                  <p:stCondLst>
                    <p:cond delay="indefinite"/>
                  </p:stCondLst>
                </p:cTn>
                <p:tgtEl>
                  <p:spTgt spid="21510"/>
                </p:tgtEl>
              </p:cMediaNode>
            </p:video>
          </p:childTnLst>
        </p:cTn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94949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1"/>
          <p:cNvGrpSpPr/>
          <p:nvPr/>
        </p:nvGrpSpPr>
        <p:grpSpPr>
          <a:xfrm rot="0">
            <a:off x="7750318" y="-266585"/>
            <a:ext cx="2780829" cy="10815204"/>
            <a:chOff x="7750318" y="-266585"/>
            <a:chExt cx="2780829" cy="10815204"/>
          </a:xfrm>
        </p:grpSpPr>
        <p:grpSp>
          <p:nvGrpSpPr>
            <p:cNvPr id="22537" name="Group 1"/>
            <p:cNvGrpSpPr/>
            <p:nvPr/>
          </p:nvGrpSpPr>
          <p:grpSpPr>
            <a:xfrm rot="0">
              <a:off x="7750318" y="-55482"/>
              <a:ext cx="2780829" cy="10394562"/>
              <a:chOff x="7750318" y="-55482"/>
              <a:chExt cx="2780829" cy="10394562"/>
            </a:xfrm>
          </p:grpSpPr>
          <p:pic>
            <p:nvPicPr>
              <p:cNvPr id="22540" name=""/>
              <p:cNvPicPr/>
              <p:nvPr/>
            </p:nvPicPr>
            <p:blipFill rotWithShape="1">
              <a:blip r:embed="rId2">
                <a:lum/>
              </a:blip>
              <a:stretch>
                <a:fillRect/>
              </a:stretch>
            </p:blipFill>
            <p:spPr>
              <a:xfrm>
                <a:off x="7750318" y="-55482"/>
                <a:ext cx="2780829" cy="1039456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22538" name="Group 1"/>
            <p:cNvGrpSpPr/>
            <p:nvPr/>
          </p:nvGrpSpPr>
          <p:grpSpPr>
            <a:xfrm rot="0">
              <a:off x="9124881" y="-266585"/>
              <a:ext cx="30141" cy="10815204"/>
              <a:chOff x="9124881" y="-266585"/>
              <a:chExt cx="30141" cy="10815204"/>
            </a:xfrm>
          </p:grpSpPr>
          <p:pic>
            <p:nvPicPr>
              <p:cNvPr id="22539" name=""/>
              <p:cNvPicPr/>
              <p:nvPr/>
            </p:nvPicPr>
            <p:blipFill rotWithShape="1">
              <a:blip r:embed="rId3">
                <a:lum/>
              </a:blip>
              <a:stretch>
                <a:fillRect/>
              </a:stretch>
            </p:blipFill>
            <p:spPr>
              <a:xfrm rot="16200000">
                <a:off x="3732350" y="5125946"/>
                <a:ext cx="10815204" cy="3014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sp>
        <p:nvSpPr>
          <p:cNvPr id="22531" name=""/>
          <p:cNvSpPr txBox="1"/>
          <p:nvPr/>
        </p:nvSpPr>
        <p:spPr>
          <a:xfrm>
            <a:off x="696770" y="1484020"/>
            <a:ext cx="11186669" cy="25046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00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tHANK</a:t>
            </a:r>
            <a:endParaRPr xmlns:mc="http://schemas.openxmlformats.org/markup-compatibility/2006" xmlns:hp="http://schemas.haansoft.com/office/presentation/8.0" kumimoji="1" lang="en-US" altLang="en-US" sz="10000" b="0" i="0" baseline="0" mc:Ignorable="hp" hp:hslEmbossed="0">
              <a:solidFill>
                <a:srgbClr val="ffffff">
                  <a:alpha val="100000"/>
                </a:srgbClr>
              </a:solidFill>
              <a:latin typeface="함초롬돋움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00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Bebas"/>
              </a:rPr>
              <a:t>YOU!</a:t>
            </a:r>
            <a:endParaRPr xmlns:mc="http://schemas.openxmlformats.org/markup-compatibility/2006" xmlns:hp="http://schemas.haansoft.com/office/presentation/8.0" kumimoji="1" lang="en-US" altLang="en-US" sz="10000" b="0" i="0" baseline="0" mc:Ignorable="hp" hp:hslEmbossed="0">
              <a:solidFill>
                <a:srgbClr val="ffffff">
                  <a:alpha val="100000"/>
                </a:srgbClr>
              </a:solidFill>
              <a:latin typeface="Bebas"/>
            </a:endParaRPr>
          </a:p>
        </p:txBody>
      </p:sp>
      <p:grpSp>
        <p:nvGrpSpPr>
          <p:cNvPr id="22532" name="Group 2"/>
          <p:cNvGrpSpPr/>
          <p:nvPr/>
        </p:nvGrpSpPr>
        <p:grpSpPr>
          <a:xfrm rot="0">
            <a:off x="799976" y="1255503"/>
            <a:ext cx="1941110" cy="187267"/>
            <a:chOff x="799976" y="1255503"/>
            <a:chExt cx="1941110" cy="187267"/>
          </a:xfrm>
        </p:grpSpPr>
        <p:pic>
          <p:nvPicPr>
            <p:cNvPr id="22536" name=""/>
            <p:cNvPicPr/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799976" y="1255503"/>
              <a:ext cx="1941110" cy="18726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533" name=""/>
          <p:cNvSpPr txBox="1"/>
          <p:nvPr/>
        </p:nvSpPr>
        <p:spPr>
          <a:xfrm>
            <a:off x="16365697" y="9559755"/>
            <a:ext cx="2982386" cy="5491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8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에스코어 드림 4 Regular"/>
              </a:rPr>
              <a:t>       박 종 진</a:t>
            </a:r>
            <a:endParaRPr xmlns:mc="http://schemas.openxmlformats.org/markup-compatibility/2006" xmlns:hp="http://schemas.haansoft.com/office/presentation/8.0" kumimoji="1" lang="en-US" altLang="en-US" sz="1800" b="0" i="0" baseline="0" mc:Ignorable="hp" hp:hslEmbossed="0">
              <a:solidFill>
                <a:srgbClr val="ffffff">
                  <a:alpha val="100000"/>
                </a:srgbClr>
              </a:solidFill>
              <a:latin typeface="에스코어 드림 4 Regular"/>
            </a:endParaRPr>
          </a:p>
        </p:txBody>
      </p:sp>
      <p:grpSp>
        <p:nvGrpSpPr>
          <p:cNvPr id="22534" name="Group 3"/>
          <p:cNvGrpSpPr/>
          <p:nvPr/>
        </p:nvGrpSpPr>
        <p:grpSpPr>
          <a:xfrm rot="0">
            <a:off x="16925994" y="9945454"/>
            <a:ext cx="914235" cy="30141"/>
            <a:chOff x="16925994" y="9945454"/>
            <a:chExt cx="914235" cy="30141"/>
          </a:xfrm>
        </p:grpSpPr>
        <p:pic>
          <p:nvPicPr>
            <p:cNvPr id="22535" name=""/>
            <p:cNvPicPr/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16925994" y="9945454"/>
              <a:ext cx="914235" cy="301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"/>
          <p:cNvSpPr txBox="1"/>
          <p:nvPr/>
        </p:nvSpPr>
        <p:spPr>
          <a:xfrm rot="5400000">
            <a:off x="-1023749" y="1510980"/>
            <a:ext cx="2980767" cy="3048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01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</p:txBody>
      </p:sp>
      <p:sp>
        <p:nvSpPr>
          <p:cNvPr id="4100" name=""/>
          <p:cNvSpPr txBox="1"/>
          <p:nvPr/>
        </p:nvSpPr>
        <p:spPr>
          <a:xfrm rot="5400000">
            <a:off x="-1487201" y="7431265"/>
            <a:ext cx="3996534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에스코어 드림 4 Regular"/>
              </a:rPr>
              <a:t>AR</a:t>
            </a:r>
            <a:endParaRPr xmlns:mc="http://schemas.openxmlformats.org/markup-compatibility/2006" xmlns:hp="http://schemas.haansoft.com/office/presentation/8.0" kumimoji="1" lang="en-US" altLang="en-US" sz="1600" b="0" i="0" mc:Ignorable="hp" hp:hslEmbossed="0">
              <a:solidFill>
                <a:srgbClr val="494949">
                  <a:alpha val="100000"/>
                </a:srgbClr>
              </a:solidFill>
              <a:latin typeface="THE명품고딕B"/>
            </a:endParaRPr>
          </a:p>
        </p:txBody>
      </p:sp>
      <p:grpSp>
        <p:nvGrpSpPr>
          <p:cNvPr id="4101" name="Group 2"/>
          <p:cNvGrpSpPr/>
          <p:nvPr/>
        </p:nvGrpSpPr>
        <p:grpSpPr>
          <a:xfrm rot="0">
            <a:off x="412658" y="3960086"/>
            <a:ext cx="173034" cy="544444"/>
            <a:chOff x="412658" y="3960086"/>
            <a:chExt cx="173034" cy="544444"/>
          </a:xfrm>
        </p:grpSpPr>
        <p:pic>
          <p:nvPicPr>
            <p:cNvPr id="4110" name=""/>
            <p:cNvPicPr/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 rot="5400000">
              <a:off x="226954" y="4145790"/>
              <a:ext cx="544444" cy="1730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2" name=""/>
          <p:cNvSpPr txBox="1"/>
          <p:nvPr/>
        </p:nvSpPr>
        <p:spPr>
          <a:xfrm>
            <a:off x="9383508" y="111647"/>
            <a:ext cx="12561175" cy="460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AR (Augmented Reality)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L"/>
              </a:rPr>
              <a:t>증강현실이란 실제 환경에서 가상 사물, 정보를 합성하여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L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L"/>
              </a:rPr>
              <a:t>원래의 환경에 존재하는 사물처럼 보이도록 하는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L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L"/>
              </a:rPr>
              <a:t>컴퓨터 그래픽 기법이다.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L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000000">
                  <a:alpha val="100000"/>
                </a:srgbClr>
              </a:solidFill>
              <a:latin typeface="THE명품고딕L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L"/>
              </a:rPr>
              <a:t>예로는 포켓몬Go와 카카오내비 AR이 있다.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L"/>
            </a:endParaRPr>
          </a:p>
        </p:txBody>
      </p:sp>
      <p:grpSp>
        <p:nvGrpSpPr>
          <p:cNvPr id="4103" name="Group 3"/>
          <p:cNvGrpSpPr/>
          <p:nvPr/>
        </p:nvGrpSpPr>
        <p:grpSpPr>
          <a:xfrm rot="0">
            <a:off x="7748756" y="-247550"/>
            <a:ext cx="2780773" cy="10816766"/>
            <a:chOff x="7748756" y="-247550"/>
            <a:chExt cx="2780773" cy="10816766"/>
          </a:xfrm>
        </p:grpSpPr>
        <p:grpSp>
          <p:nvGrpSpPr>
            <p:cNvPr id="4106" name="Group 3"/>
            <p:cNvGrpSpPr/>
            <p:nvPr/>
          </p:nvGrpSpPr>
          <p:grpSpPr>
            <a:xfrm rot="0">
              <a:off x="7748756" y="-36449"/>
              <a:ext cx="2780773" cy="10396180"/>
              <a:chOff x="7748756" y="-36448"/>
              <a:chExt cx="2780773" cy="10396180"/>
            </a:xfrm>
          </p:grpSpPr>
          <p:pic>
            <p:nvPicPr>
              <p:cNvPr id="4109" name=""/>
              <p:cNvPicPr/>
              <p:nvPr/>
            </p:nvPicPr>
            <p:blipFill rotWithShape="1">
              <a:blip r:embed="rId3">
                <a:lum/>
              </a:blip>
              <a:stretch>
                <a:fillRect/>
              </a:stretch>
            </p:blipFill>
            <p:spPr>
              <a:xfrm>
                <a:off x="7748756" y="-36448"/>
                <a:ext cx="2780773" cy="1039618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4107" name="Group 3"/>
            <p:cNvGrpSpPr/>
            <p:nvPr/>
          </p:nvGrpSpPr>
          <p:grpSpPr>
            <a:xfrm rot="0">
              <a:off x="9124881" y="-247550"/>
              <a:ext cx="28578" cy="10816766"/>
              <a:chOff x="9124881" y="-247550"/>
              <a:chExt cx="28578" cy="10816766"/>
            </a:xfrm>
          </p:grpSpPr>
          <p:pic>
            <p:nvPicPr>
              <p:cNvPr id="4108" name=""/>
              <p:cNvPicPr/>
              <p:nvPr/>
            </p:nvPicPr>
            <p:blipFill rotWithShape="1">
              <a:blip r:embed="rId4">
                <a:lum/>
              </a:blip>
              <a:stretch>
                <a:fillRect/>
              </a:stretch>
            </p:blipFill>
            <p:spPr>
              <a:xfrm rot="16200000">
                <a:off x="3730787" y="5146543"/>
                <a:ext cx="10816766" cy="2857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sp>
        <p:nvSpPr>
          <p:cNvPr id="4112" name=""/>
          <p:cNvSpPr txBox="1"/>
          <p:nvPr/>
        </p:nvSpPr>
        <p:spPr>
          <a:xfrm>
            <a:off x="771327" y="111647"/>
            <a:ext cx="12561175" cy="460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AR (Augmented Reality)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L"/>
              </a:rPr>
              <a:t>증강현실이란 실제 환경에서 가상 사물, 정보를 합성하여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L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L"/>
              </a:rPr>
              <a:t>원래의 환경에 존재하는 사물처럼 보이도록 하는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L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L"/>
              </a:rPr>
              <a:t>컴퓨터 그래픽 기법이다.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L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000000">
                  <a:alpha val="100000"/>
                </a:srgbClr>
              </a:solidFill>
              <a:latin typeface="THE명품고딕L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L"/>
              </a:rPr>
              <a:t>예로는 포켓몬Go와 카카오내비 AR이 있다.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"/>
          <p:cNvSpPr txBox="1"/>
          <p:nvPr/>
        </p:nvSpPr>
        <p:spPr>
          <a:xfrm rot="5400000">
            <a:off x="-1077724" y="1503054"/>
            <a:ext cx="2980767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01 - 1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</p:txBody>
      </p:sp>
      <p:sp>
        <p:nvSpPr>
          <p:cNvPr id="5123" name=""/>
          <p:cNvSpPr txBox="1"/>
          <p:nvPr/>
        </p:nvSpPr>
        <p:spPr>
          <a:xfrm rot="5400000">
            <a:off x="-1563392" y="7469389"/>
            <a:ext cx="3996534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B"/>
              </a:rPr>
              <a:t>Vuforia와 Unity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B"/>
            </a:endParaRPr>
          </a:p>
        </p:txBody>
      </p:sp>
      <p:grpSp>
        <p:nvGrpSpPr>
          <p:cNvPr id="5124" name="Group 1"/>
          <p:cNvGrpSpPr/>
          <p:nvPr/>
        </p:nvGrpSpPr>
        <p:grpSpPr>
          <a:xfrm rot="0">
            <a:off x="336468" y="3960086"/>
            <a:ext cx="173034" cy="544444"/>
            <a:chOff x="336468" y="3960086"/>
            <a:chExt cx="173034" cy="544444"/>
          </a:xfrm>
        </p:grpSpPr>
        <p:pic>
          <p:nvPicPr>
            <p:cNvPr id="5136" name=""/>
            <p:cNvPicPr/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 rot="5400000">
              <a:off x="150763" y="4145790"/>
              <a:ext cx="544444" cy="1730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5125" name=""/>
          <p:cNvSpPr txBox="1"/>
          <p:nvPr/>
        </p:nvSpPr>
        <p:spPr>
          <a:xfrm>
            <a:off x="9434388" y="428566"/>
            <a:ext cx="12561175" cy="31458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AR (Augmented Reality)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L"/>
              </a:rPr>
              <a:t>3D 및 2D 비디오 게임의 개발 환경을 제공하는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L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L"/>
              </a:rPr>
              <a:t>게임 엔진이자, 3D 애니메이션과 건축 시각화, 가항현실(AR)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L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L"/>
              </a:rPr>
              <a:t>등 인터랙티브 콘텐츠 제작을 위한 통합 제작 도구이다.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L"/>
            </a:endParaRPr>
          </a:p>
        </p:txBody>
      </p:sp>
      <p:grpSp>
        <p:nvGrpSpPr>
          <p:cNvPr id="5126" name="Group 2"/>
          <p:cNvGrpSpPr/>
          <p:nvPr/>
        </p:nvGrpSpPr>
        <p:grpSpPr>
          <a:xfrm rot="0">
            <a:off x="7748756" y="-247550"/>
            <a:ext cx="2780773" cy="10816766"/>
            <a:chOff x="7748756" y="-247550"/>
            <a:chExt cx="2780773" cy="10816766"/>
          </a:xfrm>
        </p:grpSpPr>
        <p:grpSp>
          <p:nvGrpSpPr>
            <p:cNvPr id="5132" name="Group 2"/>
            <p:cNvGrpSpPr/>
            <p:nvPr/>
          </p:nvGrpSpPr>
          <p:grpSpPr>
            <a:xfrm rot="0">
              <a:off x="7748756" y="-36449"/>
              <a:ext cx="2780773" cy="10396180"/>
              <a:chOff x="7748756" y="-36448"/>
              <a:chExt cx="2780773" cy="10396180"/>
            </a:xfrm>
          </p:grpSpPr>
          <p:pic>
            <p:nvPicPr>
              <p:cNvPr id="5135" name=""/>
              <p:cNvPicPr/>
              <p:nvPr/>
            </p:nvPicPr>
            <p:blipFill rotWithShape="1">
              <a:blip r:embed="rId3">
                <a:lum/>
              </a:blip>
              <a:stretch>
                <a:fillRect/>
              </a:stretch>
            </p:blipFill>
            <p:spPr>
              <a:xfrm>
                <a:off x="7748756" y="-36448"/>
                <a:ext cx="2780773" cy="1039618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5133" name="Group 2"/>
            <p:cNvGrpSpPr/>
            <p:nvPr/>
          </p:nvGrpSpPr>
          <p:grpSpPr>
            <a:xfrm rot="0">
              <a:off x="9124881" y="-247550"/>
              <a:ext cx="28578" cy="10816766"/>
              <a:chOff x="9124881" y="-247550"/>
              <a:chExt cx="28578" cy="10816766"/>
            </a:xfrm>
          </p:grpSpPr>
          <p:pic>
            <p:nvPicPr>
              <p:cNvPr id="5134" name=""/>
              <p:cNvPicPr/>
              <p:nvPr/>
            </p:nvPicPr>
            <p:blipFill rotWithShape="1">
              <a:blip r:embed="rId4">
                <a:lum/>
              </a:blip>
              <a:stretch>
                <a:fillRect/>
              </a:stretch>
            </p:blipFill>
            <p:spPr>
              <a:xfrm rot="16200000">
                <a:off x="3730787" y="5146543"/>
                <a:ext cx="10816766" cy="2857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grpSp>
        <p:nvGrpSpPr>
          <p:cNvPr id="5127" name="Group 3"/>
          <p:cNvGrpSpPr/>
          <p:nvPr/>
        </p:nvGrpSpPr>
        <p:grpSpPr>
          <a:xfrm rot="0">
            <a:off x="9434388" y="4383852"/>
            <a:ext cx="8374135" cy="5523534"/>
            <a:chOff x="9434388" y="4383852"/>
            <a:chExt cx="8374135" cy="5523534"/>
          </a:xfrm>
        </p:grpSpPr>
        <p:pic>
          <p:nvPicPr>
            <p:cNvPr id="5131" name=""/>
            <p:cNvPicPr/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9434388" y="4383852"/>
              <a:ext cx="8374135" cy="55235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5128" name=""/>
          <p:cNvSpPr txBox="1"/>
          <p:nvPr/>
        </p:nvSpPr>
        <p:spPr>
          <a:xfrm>
            <a:off x="760290" y="428566"/>
            <a:ext cx="11826282" cy="47266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Vuforia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L"/>
              </a:rPr>
              <a:t>증강현실 애플리케이션을 만들 수 있는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L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L"/>
              </a:rPr>
              <a:t>모바일 장치 용 증강현실 소프트웨어 개발키드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L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000000">
                  <a:alpha val="100000"/>
                </a:srgbClr>
              </a:solidFill>
              <a:latin typeface="THE명품고딕L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L"/>
              </a:rPr>
              <a:t>컴퓨터 비전 기술을 사용하여 평면 이미지와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L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L"/>
              </a:rPr>
              <a:t>3D 물체를 실시간으로 인식하고 추적한다.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L"/>
            </a:endParaRPr>
          </a:p>
        </p:txBody>
      </p:sp>
      <p:grpSp>
        <p:nvGrpSpPr>
          <p:cNvPr id="5129" name="Group 4"/>
          <p:cNvGrpSpPr/>
          <p:nvPr/>
        </p:nvGrpSpPr>
        <p:grpSpPr>
          <a:xfrm rot="0">
            <a:off x="988807" y="4383852"/>
            <a:ext cx="7755119" cy="5523534"/>
            <a:chOff x="988807" y="4383852"/>
            <a:chExt cx="7755119" cy="5523534"/>
          </a:xfrm>
        </p:grpSpPr>
        <p:pic>
          <p:nvPicPr>
            <p:cNvPr id="5130" name=""/>
            <p:cNvPicPr/>
            <p:nvPr/>
          </p:nvPicPr>
          <p:blipFill rotWithShape="1">
            <a:blip r:embed="rId6">
              <a:lum/>
            </a:blip>
            <a:stretch>
              <a:fillRect/>
            </a:stretch>
          </p:blipFill>
          <p:spPr>
            <a:xfrm>
              <a:off x="988807" y="4383852"/>
              <a:ext cx="7755119" cy="55235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"/>
          <p:cNvSpPr txBox="1"/>
          <p:nvPr/>
        </p:nvSpPr>
        <p:spPr>
          <a:xfrm rot="5400000">
            <a:off x="-1001533" y="1503054"/>
            <a:ext cx="2980767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01 - 2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</p:txBody>
      </p:sp>
      <p:grpSp>
        <p:nvGrpSpPr>
          <p:cNvPr id="6147" name="Group 1"/>
          <p:cNvGrpSpPr/>
          <p:nvPr/>
        </p:nvGrpSpPr>
        <p:grpSpPr>
          <a:xfrm rot="0">
            <a:off x="412658" y="3960086"/>
            <a:ext cx="173034" cy="544444"/>
            <a:chOff x="412658" y="3960086"/>
            <a:chExt cx="173034" cy="544444"/>
          </a:xfrm>
        </p:grpSpPr>
        <p:pic>
          <p:nvPicPr>
            <p:cNvPr id="6155" name=""/>
            <p:cNvPicPr/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 rot="5400000">
              <a:off x="226954" y="4145790"/>
              <a:ext cx="544444" cy="1730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6148" name="Group 2"/>
          <p:cNvGrpSpPr/>
          <p:nvPr/>
        </p:nvGrpSpPr>
        <p:grpSpPr>
          <a:xfrm rot="0">
            <a:off x="9434388" y="5140961"/>
            <a:ext cx="8374135" cy="4766426"/>
            <a:chOff x="9434388" y="5140961"/>
            <a:chExt cx="8374135" cy="4766426"/>
          </a:xfrm>
        </p:grpSpPr>
        <p:pic>
          <p:nvPicPr>
            <p:cNvPr id="6154" name="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9434388" y="5140961"/>
              <a:ext cx="8374135" cy="47664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6149" name="Group 3"/>
          <p:cNvGrpSpPr/>
          <p:nvPr/>
        </p:nvGrpSpPr>
        <p:grpSpPr>
          <a:xfrm rot="0">
            <a:off x="1058690" y="5140961"/>
            <a:ext cx="7685235" cy="4766426"/>
            <a:chOff x="1058690" y="5140961"/>
            <a:chExt cx="7685235" cy="4766426"/>
          </a:xfrm>
        </p:grpSpPr>
        <p:pic>
          <p:nvPicPr>
            <p:cNvPr id="6153" name=""/>
            <p:cNvPicPr/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1058690" y="5140961"/>
              <a:ext cx="7685235" cy="47664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6150" name="Group 4"/>
          <p:cNvGrpSpPr/>
          <p:nvPr/>
        </p:nvGrpSpPr>
        <p:grpSpPr>
          <a:xfrm rot="0">
            <a:off x="1058690" y="372972"/>
            <a:ext cx="16711710" cy="4767988"/>
            <a:chOff x="1058690" y="372972"/>
            <a:chExt cx="16711710" cy="4767988"/>
          </a:xfrm>
        </p:grpSpPr>
        <p:pic>
          <p:nvPicPr>
            <p:cNvPr id="6152" name=""/>
            <p:cNvPicPr/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1058690" y="372972"/>
              <a:ext cx="16711710" cy="4767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6151" name=""/>
          <p:cNvSpPr txBox="1"/>
          <p:nvPr/>
        </p:nvSpPr>
        <p:spPr>
          <a:xfrm rot="5400000">
            <a:off x="-1563392" y="7469389"/>
            <a:ext cx="3996534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B"/>
                <a:ea typeface="굴림"/>
              </a:rPr>
              <a:t>개발 환경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B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"/>
          <p:cNvSpPr txBox="1"/>
          <p:nvPr/>
        </p:nvSpPr>
        <p:spPr>
          <a:xfrm rot="5400000">
            <a:off x="-1001533" y="1503054"/>
            <a:ext cx="2980767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02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grpSp>
        <p:nvGrpSpPr>
          <p:cNvPr id="7171" name="Group 1"/>
          <p:cNvGrpSpPr/>
          <p:nvPr/>
        </p:nvGrpSpPr>
        <p:grpSpPr>
          <a:xfrm rot="0">
            <a:off x="412658" y="3960086"/>
            <a:ext cx="173034" cy="544444"/>
            <a:chOff x="412658" y="3960086"/>
            <a:chExt cx="173034" cy="544444"/>
          </a:xfrm>
        </p:grpSpPr>
        <p:pic>
          <p:nvPicPr>
            <p:cNvPr id="7175" name=""/>
            <p:cNvPicPr/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 rot="5400000">
              <a:off x="226954" y="4145790"/>
              <a:ext cx="544444" cy="1730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7172" name=""/>
          <p:cNvSpPr txBox="1"/>
          <p:nvPr/>
        </p:nvSpPr>
        <p:spPr>
          <a:xfrm>
            <a:off x="3377574" y="1864975"/>
            <a:ext cx="11526319" cy="15173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ct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  <a:hlinkClick r:id="rId3"/>
              </a:rPr>
              <a:t>Unity 기본 설정</a:t>
            </a:r>
            <a:endParaRPr xmlns:mc="http://schemas.openxmlformats.org/markup-compatibility/2006" xmlns:hp="http://schemas.haansoft.com/office/presentation/8.0" kumimoji="1" lang="ko-KR" altLang="en-US" sz="2600" b="0" i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pic>
        <p:nvPicPr>
          <p:cNvPr id="7173" name=""/>
          <p:cNvPicPr/>
          <p:nvPr/>
        </p:nvPicPr>
        <p:blipFill rotWithShape="1">
          <a:blip r:embed="rId4">
            <a:lum/>
          </a:blip>
          <a:srcRect l="11930" t="13280" r="31550" b="13640"/>
          <a:stretch>
            <a:fillRect/>
          </a:stretch>
        </p:blipFill>
        <p:spPr>
          <a:xfrm>
            <a:off x="5255275" y="3312490"/>
            <a:ext cx="7769352" cy="57139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7174" name=""/>
          <p:cNvSpPr txBox="1"/>
          <p:nvPr/>
        </p:nvSpPr>
        <p:spPr>
          <a:xfrm rot="5400000">
            <a:off x="-1563392" y="7469389"/>
            <a:ext cx="3996534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B"/>
                <a:ea typeface="굴림"/>
              </a:rPr>
              <a:t>Unity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B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"/>
          <p:cNvSpPr txBox="1"/>
          <p:nvPr/>
        </p:nvSpPr>
        <p:spPr>
          <a:xfrm rot="5400000">
            <a:off x="-1001533" y="1503054"/>
            <a:ext cx="2980767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02 - 1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grpSp>
        <p:nvGrpSpPr>
          <p:cNvPr id="8195" name="Group 1"/>
          <p:cNvGrpSpPr/>
          <p:nvPr/>
        </p:nvGrpSpPr>
        <p:grpSpPr>
          <a:xfrm rot="0">
            <a:off x="412658" y="3960086"/>
            <a:ext cx="173034" cy="544444"/>
            <a:chOff x="412658" y="3960086"/>
            <a:chExt cx="173034" cy="544444"/>
          </a:xfrm>
        </p:grpSpPr>
        <p:pic>
          <p:nvPicPr>
            <p:cNvPr id="8208" name=""/>
            <p:cNvPicPr/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 rot="5400000">
              <a:off x="226954" y="4145790"/>
              <a:ext cx="544444" cy="1730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8196" name=""/>
          <p:cNvSpPr txBox="1"/>
          <p:nvPr/>
        </p:nvSpPr>
        <p:spPr>
          <a:xfrm>
            <a:off x="9434388" y="428566"/>
            <a:ext cx="12561175" cy="22887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Unity Hub를 실행된 상태에서 설치 메뉴의 추가 버튼을 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눌러서 정식 버전을 설치 시 Vuforia의 AR 지원되는 버전을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선택해서 설치진행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</p:txBody>
      </p:sp>
      <p:grpSp>
        <p:nvGrpSpPr>
          <p:cNvPr id="8197" name="Group 2"/>
          <p:cNvGrpSpPr/>
          <p:nvPr/>
        </p:nvGrpSpPr>
        <p:grpSpPr>
          <a:xfrm rot="0">
            <a:off x="7748756" y="-247550"/>
            <a:ext cx="2780773" cy="10816766"/>
            <a:chOff x="7748756" y="-247550"/>
            <a:chExt cx="2780773" cy="10816766"/>
          </a:xfrm>
        </p:grpSpPr>
        <p:grpSp>
          <p:nvGrpSpPr>
            <p:cNvPr id="8204" name="Group 2"/>
            <p:cNvGrpSpPr/>
            <p:nvPr/>
          </p:nvGrpSpPr>
          <p:grpSpPr>
            <a:xfrm rot="0">
              <a:off x="7748756" y="-36449"/>
              <a:ext cx="2780773" cy="10396180"/>
              <a:chOff x="7748756" y="-36448"/>
              <a:chExt cx="2780773" cy="10396180"/>
            </a:xfrm>
          </p:grpSpPr>
          <p:pic>
            <p:nvPicPr>
              <p:cNvPr id="8207" name=""/>
              <p:cNvPicPr/>
              <p:nvPr/>
            </p:nvPicPr>
            <p:blipFill rotWithShape="1">
              <a:blip r:embed="rId3">
                <a:lum/>
              </a:blip>
              <a:stretch>
                <a:fillRect/>
              </a:stretch>
            </p:blipFill>
            <p:spPr>
              <a:xfrm>
                <a:off x="7748756" y="-36448"/>
                <a:ext cx="2780773" cy="1039618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8205" name="Group 2"/>
            <p:cNvGrpSpPr/>
            <p:nvPr/>
          </p:nvGrpSpPr>
          <p:grpSpPr>
            <a:xfrm rot="0">
              <a:off x="9124881" y="-247550"/>
              <a:ext cx="28578" cy="10816766"/>
              <a:chOff x="9124881" y="-247550"/>
              <a:chExt cx="28578" cy="10816766"/>
            </a:xfrm>
          </p:grpSpPr>
          <p:pic>
            <p:nvPicPr>
              <p:cNvPr id="8206" name=""/>
              <p:cNvPicPr/>
              <p:nvPr/>
            </p:nvPicPr>
            <p:blipFill rotWithShape="1">
              <a:blip r:embed="rId4">
                <a:lum/>
              </a:blip>
              <a:stretch>
                <a:fillRect/>
              </a:stretch>
            </p:blipFill>
            <p:spPr>
              <a:xfrm rot="16200000">
                <a:off x="3730787" y="5146543"/>
                <a:ext cx="10816766" cy="2857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grpSp>
        <p:nvGrpSpPr>
          <p:cNvPr id="8198" name="Group 3"/>
          <p:cNvGrpSpPr/>
          <p:nvPr/>
        </p:nvGrpSpPr>
        <p:grpSpPr>
          <a:xfrm rot="0">
            <a:off x="9548648" y="2977585"/>
            <a:ext cx="8374135" cy="5402857"/>
            <a:chOff x="9548648" y="2977585"/>
            <a:chExt cx="8374135" cy="5402857"/>
          </a:xfrm>
        </p:grpSpPr>
        <p:pic>
          <p:nvPicPr>
            <p:cNvPr id="8203" name=""/>
            <p:cNvPicPr/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9548648" y="2977585"/>
              <a:ext cx="8374135" cy="540285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8199" name=""/>
          <p:cNvSpPr txBox="1"/>
          <p:nvPr/>
        </p:nvSpPr>
        <p:spPr>
          <a:xfrm>
            <a:off x="1058690" y="428566"/>
            <a:ext cx="11527881" cy="15173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공식사이트에 접속해서 개인 Personal 무료버전의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시작하기를 누르고, Unity Hub를 설치 후 실행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</p:txBody>
      </p:sp>
      <p:grpSp>
        <p:nvGrpSpPr>
          <p:cNvPr id="8200" name="Group 4"/>
          <p:cNvGrpSpPr/>
          <p:nvPr/>
        </p:nvGrpSpPr>
        <p:grpSpPr>
          <a:xfrm rot="0">
            <a:off x="1058690" y="2977585"/>
            <a:ext cx="7685235" cy="5402857"/>
            <a:chOff x="1058690" y="2977585"/>
            <a:chExt cx="7685235" cy="5402857"/>
          </a:xfrm>
        </p:grpSpPr>
        <p:pic>
          <p:nvPicPr>
            <p:cNvPr id="8202" name=""/>
            <p:cNvPicPr/>
            <p:nvPr/>
          </p:nvPicPr>
          <p:blipFill rotWithShape="1">
            <a:blip r:embed="rId6">
              <a:lum/>
            </a:blip>
            <a:stretch>
              <a:fillRect/>
            </a:stretch>
          </p:blipFill>
          <p:spPr>
            <a:xfrm>
              <a:off x="1058690" y="2977585"/>
              <a:ext cx="7685235" cy="540285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8201" name=""/>
          <p:cNvSpPr txBox="1"/>
          <p:nvPr/>
        </p:nvSpPr>
        <p:spPr>
          <a:xfrm rot="5400000">
            <a:off x="-1563392" y="7469389"/>
            <a:ext cx="3996534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B"/>
              </a:rPr>
              <a:t>Unity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"/>
          <p:cNvSpPr txBox="1"/>
          <p:nvPr/>
        </p:nvSpPr>
        <p:spPr>
          <a:xfrm rot="5400000">
            <a:off x="-1001533" y="1503054"/>
            <a:ext cx="2980767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02 - 2</a:t>
            </a: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grpSp>
        <p:nvGrpSpPr>
          <p:cNvPr id="9219" name="Group 1"/>
          <p:cNvGrpSpPr/>
          <p:nvPr/>
        </p:nvGrpSpPr>
        <p:grpSpPr>
          <a:xfrm rot="0">
            <a:off x="412658" y="3960086"/>
            <a:ext cx="173034" cy="544444"/>
            <a:chOff x="412658" y="3960086"/>
            <a:chExt cx="173034" cy="544444"/>
          </a:xfrm>
        </p:grpSpPr>
        <p:pic>
          <p:nvPicPr>
            <p:cNvPr id="9232" name=""/>
            <p:cNvPicPr/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 rot="5400000">
              <a:off x="226954" y="4145790"/>
              <a:ext cx="544444" cy="1730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9220" name=""/>
          <p:cNvSpPr txBox="1"/>
          <p:nvPr/>
        </p:nvSpPr>
        <p:spPr>
          <a:xfrm>
            <a:off x="9434388" y="428566"/>
            <a:ext cx="12561175" cy="774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File - Build Settings - android(Switch Platform)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</p:txBody>
      </p:sp>
      <p:grpSp>
        <p:nvGrpSpPr>
          <p:cNvPr id="9221" name="Group 2"/>
          <p:cNvGrpSpPr/>
          <p:nvPr/>
        </p:nvGrpSpPr>
        <p:grpSpPr>
          <a:xfrm rot="0">
            <a:off x="7748756" y="-247550"/>
            <a:ext cx="2780773" cy="10816766"/>
            <a:chOff x="7748756" y="-247550"/>
            <a:chExt cx="2780773" cy="10816766"/>
          </a:xfrm>
        </p:grpSpPr>
        <p:grpSp>
          <p:nvGrpSpPr>
            <p:cNvPr id="9228" name="Group 2"/>
            <p:cNvGrpSpPr/>
            <p:nvPr/>
          </p:nvGrpSpPr>
          <p:grpSpPr>
            <a:xfrm rot="0">
              <a:off x="7748756" y="-36449"/>
              <a:ext cx="2780773" cy="10396180"/>
              <a:chOff x="7748756" y="-36448"/>
              <a:chExt cx="2780773" cy="10396180"/>
            </a:xfrm>
          </p:grpSpPr>
          <p:pic>
            <p:nvPicPr>
              <p:cNvPr id="9231" name=""/>
              <p:cNvPicPr/>
              <p:nvPr/>
            </p:nvPicPr>
            <p:blipFill rotWithShape="1">
              <a:blip r:embed="rId3">
                <a:lum/>
              </a:blip>
              <a:stretch>
                <a:fillRect/>
              </a:stretch>
            </p:blipFill>
            <p:spPr>
              <a:xfrm>
                <a:off x="7748756" y="-36448"/>
                <a:ext cx="2780773" cy="1039618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9229" name="Group 2"/>
            <p:cNvGrpSpPr/>
            <p:nvPr/>
          </p:nvGrpSpPr>
          <p:grpSpPr>
            <a:xfrm rot="0">
              <a:off x="9124881" y="-247550"/>
              <a:ext cx="28578" cy="10816766"/>
              <a:chOff x="9124881" y="-247550"/>
              <a:chExt cx="28578" cy="10816766"/>
            </a:xfrm>
          </p:grpSpPr>
          <p:pic>
            <p:nvPicPr>
              <p:cNvPr id="9230" name=""/>
              <p:cNvPicPr/>
              <p:nvPr/>
            </p:nvPicPr>
            <p:blipFill rotWithShape="1">
              <a:blip r:embed="rId4">
                <a:lum/>
              </a:blip>
              <a:stretch>
                <a:fillRect/>
              </a:stretch>
            </p:blipFill>
            <p:spPr>
              <a:xfrm rot="16200000">
                <a:off x="3730787" y="5146543"/>
                <a:ext cx="10816766" cy="2857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grpSp>
        <p:nvGrpSpPr>
          <p:cNvPr id="9222" name="Group 3"/>
          <p:cNvGrpSpPr/>
          <p:nvPr/>
        </p:nvGrpSpPr>
        <p:grpSpPr>
          <a:xfrm rot="0">
            <a:off x="9548648" y="2328428"/>
            <a:ext cx="8374135" cy="6701228"/>
            <a:chOff x="9548648" y="2328428"/>
            <a:chExt cx="8374135" cy="6701228"/>
          </a:xfrm>
        </p:grpSpPr>
        <p:pic>
          <p:nvPicPr>
            <p:cNvPr id="9227" name=""/>
            <p:cNvPicPr/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9548648" y="2328428"/>
              <a:ext cx="8374135" cy="67012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9223" name=""/>
          <p:cNvSpPr txBox="1"/>
          <p:nvPr/>
        </p:nvSpPr>
        <p:spPr>
          <a:xfrm>
            <a:off x="1058690" y="428566"/>
            <a:ext cx="11527881" cy="774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새로 생성 - 프로젝트 이름 작성 - 생성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</p:txBody>
      </p:sp>
      <p:grpSp>
        <p:nvGrpSpPr>
          <p:cNvPr id="9224" name="Group 4"/>
          <p:cNvGrpSpPr/>
          <p:nvPr/>
        </p:nvGrpSpPr>
        <p:grpSpPr>
          <a:xfrm rot="0">
            <a:off x="926905" y="2328428"/>
            <a:ext cx="7683728" cy="6701228"/>
            <a:chOff x="926905" y="2328428"/>
            <a:chExt cx="7683728" cy="6701228"/>
          </a:xfrm>
        </p:grpSpPr>
        <p:pic>
          <p:nvPicPr>
            <p:cNvPr id="9226" name=""/>
            <p:cNvPicPr/>
            <p:nvPr/>
          </p:nvPicPr>
          <p:blipFill rotWithShape="1">
            <a:blip r:embed="rId6">
              <a:lum/>
            </a:blip>
            <a:stretch>
              <a:fillRect/>
            </a:stretch>
          </p:blipFill>
          <p:spPr>
            <a:xfrm>
              <a:off x="926905" y="2328428"/>
              <a:ext cx="7683728" cy="67012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9225" name=""/>
          <p:cNvSpPr txBox="1"/>
          <p:nvPr/>
        </p:nvSpPr>
        <p:spPr>
          <a:xfrm rot="5400000">
            <a:off x="-1563392" y="7469389"/>
            <a:ext cx="3996534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B"/>
              </a:rPr>
              <a:t>Unity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"/>
          <p:cNvSpPr txBox="1"/>
          <p:nvPr/>
        </p:nvSpPr>
        <p:spPr>
          <a:xfrm rot="5400000">
            <a:off x="-1011022" y="1503054"/>
            <a:ext cx="2980767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02 - 3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</p:txBody>
      </p:sp>
      <p:grpSp>
        <p:nvGrpSpPr>
          <p:cNvPr id="10243" name="Group 1"/>
          <p:cNvGrpSpPr/>
          <p:nvPr/>
        </p:nvGrpSpPr>
        <p:grpSpPr>
          <a:xfrm rot="0">
            <a:off x="412658" y="3960086"/>
            <a:ext cx="173034" cy="544444"/>
            <a:chOff x="412658" y="3960086"/>
            <a:chExt cx="173034" cy="544444"/>
          </a:xfrm>
        </p:grpSpPr>
        <p:pic>
          <p:nvPicPr>
            <p:cNvPr id="10255" name=""/>
            <p:cNvPicPr/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 rot="5400000">
              <a:off x="226954" y="4145790"/>
              <a:ext cx="544444" cy="1730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0244" name=""/>
          <p:cNvSpPr txBox="1"/>
          <p:nvPr/>
        </p:nvSpPr>
        <p:spPr>
          <a:xfrm>
            <a:off x="9434388" y="428566"/>
            <a:ext cx="12561175" cy="774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Window - Package Manager - Vuforia Engine AR (install)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주의점 ( Unity 버전이 낮으면 package 다운로드 불가능 )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  <a:ea typeface="굴림"/>
              </a:rPr>
              <a:t>최소 버전 19.4.*</a:t>
            </a:r>
            <a:endParaRPr xmlns:mc="http://schemas.openxmlformats.org/markup-compatibility/2006" xmlns:hp="http://schemas.haansoft.com/office/presentation/8.0" kumimoji="1" lang="ko-KR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  <a:ea typeface="굴림"/>
            </a:endParaRPr>
          </a:p>
        </p:txBody>
      </p:sp>
      <p:grpSp>
        <p:nvGrpSpPr>
          <p:cNvPr id="10245" name="Group 2"/>
          <p:cNvGrpSpPr/>
          <p:nvPr/>
        </p:nvGrpSpPr>
        <p:grpSpPr>
          <a:xfrm rot="0">
            <a:off x="7748756" y="-247550"/>
            <a:ext cx="2780773" cy="10816766"/>
            <a:chOff x="7748756" y="-247550"/>
            <a:chExt cx="2780773" cy="10816766"/>
          </a:xfrm>
        </p:grpSpPr>
        <p:grpSp>
          <p:nvGrpSpPr>
            <p:cNvPr id="10251" name="Group 2"/>
            <p:cNvGrpSpPr/>
            <p:nvPr/>
          </p:nvGrpSpPr>
          <p:grpSpPr>
            <a:xfrm rot="0">
              <a:off x="7748756" y="-36449"/>
              <a:ext cx="2780773" cy="10396180"/>
              <a:chOff x="7748756" y="-36448"/>
              <a:chExt cx="2780773" cy="10396180"/>
            </a:xfrm>
          </p:grpSpPr>
          <p:pic>
            <p:nvPicPr>
              <p:cNvPr id="10254" name=""/>
              <p:cNvPicPr/>
              <p:nvPr/>
            </p:nvPicPr>
            <p:blipFill rotWithShape="1">
              <a:blip r:embed="rId3">
                <a:lum/>
              </a:blip>
              <a:stretch>
                <a:fillRect/>
              </a:stretch>
            </p:blipFill>
            <p:spPr>
              <a:xfrm>
                <a:off x="7748756" y="-36448"/>
                <a:ext cx="2780773" cy="1039618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10252" name="Group 2"/>
            <p:cNvGrpSpPr/>
            <p:nvPr/>
          </p:nvGrpSpPr>
          <p:grpSpPr>
            <a:xfrm rot="0">
              <a:off x="9124881" y="-247550"/>
              <a:ext cx="28578" cy="10816766"/>
              <a:chOff x="9124881" y="-247550"/>
              <a:chExt cx="28578" cy="10816766"/>
            </a:xfrm>
          </p:grpSpPr>
          <p:pic>
            <p:nvPicPr>
              <p:cNvPr id="10253" name=""/>
              <p:cNvPicPr/>
              <p:nvPr/>
            </p:nvPicPr>
            <p:blipFill rotWithShape="1">
              <a:blip r:embed="rId4">
                <a:lum/>
              </a:blip>
              <a:stretch>
                <a:fillRect/>
              </a:stretch>
            </p:blipFill>
            <p:spPr>
              <a:xfrm rot="16200000">
                <a:off x="3730787" y="5146543"/>
                <a:ext cx="10816766" cy="2857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sp>
        <p:nvSpPr>
          <p:cNvPr id="10246" name=""/>
          <p:cNvSpPr txBox="1"/>
          <p:nvPr/>
        </p:nvSpPr>
        <p:spPr>
          <a:xfrm>
            <a:off x="1058690" y="428566"/>
            <a:ext cx="11527881" cy="2374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Player Settings - Other Setting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 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  <a:p>
            <a:pPr marL="0" lvl="0" indent="0" algn="just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2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G마켓 산스 Medium"/>
              </a:rPr>
              <a:t>Graphics Apis ( Vulkan 삭제 )</a:t>
            </a:r>
            <a:endParaRPr xmlns:mc="http://schemas.openxmlformats.org/markup-compatibility/2006" xmlns:hp="http://schemas.haansoft.com/office/presentation/8.0" kumimoji="1" lang="en-US" altLang="en-US" sz="2600" b="0" i="0" baseline="0" mc:Ignorable="hp" hp:hslEmbossed="0">
              <a:solidFill>
                <a:srgbClr val="494949">
                  <a:alpha val="100000"/>
                </a:srgbClr>
              </a:solidFill>
              <a:latin typeface="G마켓 산스 Medium"/>
            </a:endParaRPr>
          </a:p>
        </p:txBody>
      </p:sp>
      <p:grpSp>
        <p:nvGrpSpPr>
          <p:cNvPr id="10247" name="Group 3"/>
          <p:cNvGrpSpPr/>
          <p:nvPr/>
        </p:nvGrpSpPr>
        <p:grpSpPr>
          <a:xfrm rot="0">
            <a:off x="607908" y="2456975"/>
            <a:ext cx="7999544" cy="7559925"/>
            <a:chOff x="607908" y="2456975"/>
            <a:chExt cx="7999544" cy="7559925"/>
          </a:xfrm>
        </p:grpSpPr>
        <p:pic>
          <p:nvPicPr>
            <p:cNvPr id="10250" name=""/>
            <p:cNvPicPr/>
            <p:nvPr/>
          </p:nvPicPr>
          <p:blipFill rotWithShape="1">
            <a:blip r:embed="rId5">
              <a:lum/>
            </a:blip>
            <a:srcRect l="-1590" t="-1700" r="22850" b="22570"/>
            <a:stretch>
              <a:fillRect/>
            </a:stretch>
          </p:blipFill>
          <p:spPr>
            <a:xfrm>
              <a:off x="607908" y="2456975"/>
              <a:ext cx="7999544" cy="755992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pic>
        <p:nvPicPr>
          <p:cNvPr id="10248" name=""/>
          <p:cNvPicPr/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9521688" y="2703019"/>
            <a:ext cx="8334449" cy="73138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0249" name=""/>
          <p:cNvSpPr txBox="1"/>
          <p:nvPr/>
        </p:nvSpPr>
        <p:spPr>
          <a:xfrm rot="5400000">
            <a:off x="-1563392" y="7469389"/>
            <a:ext cx="3996534" cy="349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600" b="0" i="0" baseline="0" mc:Ignorable="hp" hp:hslEmbossed="0">
                <a:solidFill>
                  <a:srgbClr val="494949">
                    <a:alpha val="100000"/>
                  </a:srgbClr>
                </a:solidFill>
                <a:latin typeface="THE명품고딕B"/>
              </a:rPr>
              <a:t>Unity</a:t>
            </a:r>
            <a:endParaRPr xmlns:mc="http://schemas.openxmlformats.org/markup-compatibility/2006" xmlns:hp="http://schemas.haansoft.com/office/presentation/8.0" kumimoji="1" lang="en-US" altLang="en-US" sz="1600" b="0" i="0" baseline="0" mc:Ignorable="hp" hp:hslEmbossed="0">
              <a:solidFill>
                <a:srgbClr val="494949">
                  <a:alpha val="100000"/>
                </a:srgbClr>
              </a:solidFill>
              <a:latin typeface="THE명품고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itle Slide">
      <a:majorFont>
        <a:latin typeface="?? ??"/>
        <a:ea typeface="?? ??"/>
        <a:cs typeface="?? ??"/>
      </a:majorFont>
      <a:minorFont>
        <a:latin typeface="?? ??"/>
        <a:ea typeface="?? ??"/>
        <a:cs typeface="?? ??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en-US" altLang="en-US" sz="1200" b="0" i="0" u="none" strike="noStrike" cap="none" normalizeH="0" baseline="0" smtClean="0">
            <a:solidFill>
              <a:schemeClr val="tx1"/>
            </a:solidFill>
            <a:effectLst/>
            <a:latin typeface="?? ??"/>
            <a:ea typeface="?? ??"/>
            <a:cs typeface="?? ??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en-US" altLang="en-US" sz="1200" b="0" i="0" u="none" strike="noStrike" cap="none" normalizeH="0" baseline="0" smtClean="0">
            <a:solidFill>
              <a:schemeClr val="tx1"/>
            </a:solidFill>
            <a:effectLst/>
            <a:latin typeface="?? ??"/>
            <a:ea typeface="?? ??"/>
            <a:cs typeface="?? ??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407</ep:Words>
  <ep:PresentationFormat>화면 슬라이드 쇼(4:3)</ep:PresentationFormat>
  <ep:Paragraphs>133</ep:Paragraphs>
  <ep:Slides>21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Title Slide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2021-04-15T22:57:19.000</dcterms:created>
  <dc:creator>officegen</dc:creator>
  <cp:lastModifiedBy>pjj03</cp:lastModifiedBy>
  <dcterms:modified xsi:type="dcterms:W3CDTF">2021-05-11T22:07:03.351</dcterms:modified>
  <cp:revision>2</cp:revision>
  <dc:title>PowerPoint 프레젠테이션</dc:title>
  <cp:version>1000.0100.01</cp:version>
</cp:coreProperties>
</file>