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SpecialPlsOnTitleSld="0">
  <p:sldMasterIdLst>
    <p:sldMasterId id="2147483667"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id="{FF903505-45CE-4FDE-900C-B7F30543DFE6}" name="document History.">
          <p14:sldIdLst>
            <p14:sldId id="256"/>
            <p14:sldId id="257"/>
            <p14:sldId id="258"/>
            <p14:sldId id="259"/>
            <p14:sldId id="260"/>
            <p14:sldId id="261"/>
            <p14:sldId id="262"/>
          </p14:sldIdLst>
        </p14:section>
      </p14:sectionLst>
    </p:ext>
  </p:extLst>
</p:presentation>
</file>

<file path=ppt/commentAuthors.xml><?xml version="1.0" encoding="utf-8"?>
<p:cmAuthorLs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mAuthor id="0" name="enjoyworks" initials="e" lastIdx="17" clrIdx="0"/>
</p:cmAuthorLst>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2173" autoAdjust="0"/>
    <p:restoredTop sz="92384" autoAdjust="0"/>
  </p:normalViewPr>
  <p:slideViewPr>
    <p:cSldViewPr>
      <p:cViewPr varScale="1">
        <p:scale>
          <a:sx n="100" d="100"/>
          <a:sy n="100" d="100"/>
        </p:scale>
        <p:origin x="432" y="102"/>
      </p:cViewPr>
      <p:guideLst>
        <p:guide orient="horz" pos="2149"/>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5"/>
        <p:guide pos="2139"/>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commentAuthors" Target="commentAuthors.xml"  /><Relationship Id="rId12" Type="http://schemas.openxmlformats.org/officeDocument/2006/relationships/presProps" Target="presProps.xml"  /><Relationship Id="rId13" Type="http://schemas.openxmlformats.org/officeDocument/2006/relationships/viewProps" Target="viewProps.xml"  /><Relationship Id="rId14" Type="http://schemas.openxmlformats.org/officeDocument/2006/relationships/theme" Target="theme/theme1.xml"  /><Relationship Id="rId15"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AF36E0AB-72DB-4914-B63B-4064A28DAAD3}" type="slidenum">
              <a:rPr lang="ko-KR" altLang="en-US"/>
              <a:pPr lvl="0">
                <a:defRPr/>
              </a:pPr>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45659" cy="496332"/>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a:lstStyle>
            <a:lvl1pPr algn="r">
              <a:defRPr sz="1200"/>
            </a:lvl1pPr>
          </a:lstStyle>
          <a:p>
            <a:pPr lvl="0">
              <a:defRPr/>
            </a:pPr>
            <a:fld id="{98FBB39A-9110-43FD-8DF2-684D1523A0BC}" type="datetime1">
              <a:rPr lang="ko-KR" altLang="en-US"/>
              <a:pPr lvl="0">
                <a:defRPr/>
              </a:pPr>
              <a:t>2021-05-12</a:t>
            </a:fld>
            <a:endParaRPr lang="ko-KR" altLang="en-US"/>
          </a:p>
        </p:txBody>
      </p:sp>
      <p:sp>
        <p:nvSpPr>
          <p:cNvPr id="4" name="슬라이드 이미지 개체 틀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C7C86328-D4B1-4A1C-AA9B-B5511E95EE22}"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 Id="rId5" Type="http://schemas.openxmlformats.org/officeDocument/2006/relationships/image" Target="../media/image4.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lgn="ctr">
              <a:defRPr/>
            </a:pPr>
            <a:r>
              <a:rPr lang="ko-KR" altLang="en-US"/>
              <a:t>쇼핑몰 제작</a:t>
            </a:r>
            <a:endParaRPr lang="ko-KR" altLang="en-US"/>
          </a:p>
        </p:txBody>
      </p:sp>
      <p:sp>
        <p:nvSpPr>
          <p:cNvPr id="3" name="텍스트 개체 틀 2"/>
          <p:cNvSpPr>
            <a:spLocks noGrp="1"/>
          </p:cNvSpPr>
          <p:nvPr>
            <p:ph type="body" sz="quarter" idx="10"/>
          </p:nvPr>
        </p:nvSpPr>
        <p:spPr/>
        <p:txBody>
          <a:bodyPr/>
          <a:lstStyle/>
          <a:p>
            <a:pPr lvl="0">
              <a:defRPr/>
            </a:pPr>
            <a:r>
              <a:rPr lang="en-US" altLang="ko-KR">
                <a:solidFill>
                  <a:schemeClr val="tx1"/>
                </a:solidFill>
              </a:rPr>
              <a:t>1.0</a:t>
            </a:r>
            <a:endParaRPr lang="en-US" altLang="ko-KR">
              <a:solidFill>
                <a:schemeClr val="tx1"/>
              </a:solidFill>
            </a:endParaRPr>
          </a:p>
        </p:txBody>
      </p:sp>
      <p:sp>
        <p:nvSpPr>
          <p:cNvPr id="4" name="텍스트 개체 틀 3"/>
          <p:cNvSpPr>
            <a:spLocks noGrp="1"/>
          </p:cNvSpPr>
          <p:nvPr>
            <p:ph type="body" sz="quarter" idx="11"/>
          </p:nvPr>
        </p:nvSpPr>
        <p:spPr/>
        <p:txBody>
          <a:bodyPr/>
          <a:lstStyle/>
          <a:p>
            <a:pPr lvl="0">
              <a:defRPr/>
            </a:pPr>
            <a:r>
              <a:rPr lang="en-US" altLang="ko-KR">
                <a:solidFill>
                  <a:schemeClr val="tx1"/>
                </a:solidFill>
              </a:rPr>
              <a:t>2021.05.12</a:t>
            </a:r>
            <a:endParaRPr lang="en-US" altLang="ko-KR">
              <a:solidFill>
                <a:schemeClr val="tx1"/>
              </a:solidFill>
            </a:endParaRPr>
          </a:p>
        </p:txBody>
      </p:sp>
      <p:sp>
        <p:nvSpPr>
          <p:cNvPr id="5" name="텍스트 개체 틀 4"/>
          <p:cNvSpPr>
            <a:spLocks noGrp="1"/>
          </p:cNvSpPr>
          <p:nvPr>
            <p:ph type="body" sz="quarter" idx="12"/>
          </p:nvPr>
        </p:nvSpPr>
        <p:spPr/>
        <p:txBody>
          <a:bodyPr/>
          <a:lstStyle/>
          <a:p>
            <a:pPr lvl="0">
              <a:defRPr/>
            </a:pPr>
            <a:r>
              <a:rPr lang="ko-KR" altLang="en-US">
                <a:solidFill>
                  <a:schemeClr val="tx1"/>
                </a:solidFill>
              </a:rPr>
              <a:t>박종진</a:t>
            </a:r>
            <a:endParaRPr lang="ko-KR"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479376" y="404665"/>
            <a:ext cx="11425269" cy="576064"/>
          </a:xfrm>
          <a:prstGeom prst="rect">
            <a:avLst/>
          </a:prstGeom>
        </p:spPr>
        <p:txBody>
          <a:bodyPr/>
          <a:lstStyle/>
          <a:p>
            <a:pPr lvl="0">
              <a:defRPr/>
            </a:pPr>
            <a:r>
              <a:rPr lang="en-US" altLang="ko-KR">
                <a:solidFill>
                  <a:schemeClr val="tx1"/>
                </a:solidFill>
              </a:rPr>
              <a:t>History</a:t>
            </a:r>
            <a:endParaRPr lang="ko-KR" altLang="en-US">
              <a:solidFill>
                <a:schemeClr val="tx1"/>
              </a:solidFill>
            </a:endParaRPr>
          </a:p>
        </p:txBody>
      </p:sp>
      <p:graphicFrame>
        <p:nvGraphicFramePr>
          <p:cNvPr id="3" name="표 2"/>
          <p:cNvGraphicFramePr>
            <a:graphicFrameLocks noGrp="1"/>
          </p:cNvGraphicFramePr>
          <p:nvPr/>
        </p:nvGraphicFramePr>
        <p:xfrm>
          <a:off x="1197870" y="1700808"/>
          <a:ext cx="9796260" cy="2913483"/>
        </p:xfrm>
        <a:graphic>
          <a:graphicData uri="http://schemas.openxmlformats.org/drawingml/2006/table">
            <a:tbl>
              <a:tblPr>
                <a:tableStyleId>{5C22544A-7EE6-4342-B048-85BDC9FD1C3A}</a:tableStyleId>
              </a:tblPr>
              <a:tblGrid>
                <a:gridCol w="979622"/>
                <a:gridCol w="1246799"/>
                <a:gridCol w="5521529"/>
                <a:gridCol w="1068681"/>
                <a:gridCol w="979629"/>
              </a:tblGrid>
              <a:tr h="342763">
                <a:tc>
                  <a:txBody>
                    <a:bodyPr vert="horz" lIns="91440" tIns="45720" rIns="91440" bIns="45720" anchor="ctr" anchorCtr="0"/>
                    <a:p>
                      <a:pPr algn="l" latinLnBrk="1">
                        <a:defRPr/>
                      </a:pPr>
                      <a:r>
                        <a:rPr lang="en-US" altLang="ko-KR" sz="1000" b="1">
                          <a:solidFill>
                            <a:schemeClr val="tx1"/>
                          </a:solidFill>
                        </a:rPr>
                        <a:t>Version.</a:t>
                      </a:r>
                      <a:endParaRPr lang="ko-KR" altLang="en-US" sz="1000" b="1">
                        <a:solidFill>
                          <a:schemeClr val="tx1"/>
                        </a:solidFill>
                      </a:endParaRPr>
                    </a:p>
                  </a:txBody>
                  <a:tcPr marL="91440" marR="91440"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p>
                      <a:pPr algn="l" latinLnBrk="1">
                        <a:defRPr/>
                      </a:pPr>
                      <a:r>
                        <a:rPr lang="en-US" altLang="ko-KR" sz="1000" b="1">
                          <a:solidFill>
                            <a:schemeClr val="tx1"/>
                          </a:solidFill>
                        </a:rPr>
                        <a:t>Date.</a:t>
                      </a:r>
                      <a:endParaRPr lang="ko-KR" altLang="en-US" sz="10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p>
                      <a:pPr algn="l" latinLnBrk="1">
                        <a:defRPr/>
                      </a:pPr>
                      <a:r>
                        <a:rPr lang="en-US" altLang="ko-KR" sz="1000" b="1">
                          <a:solidFill>
                            <a:schemeClr val="tx1"/>
                          </a:solidFill>
                        </a:rPr>
                        <a:t>Content.</a:t>
                      </a:r>
                      <a:endParaRPr lang="ko-KR" altLang="en-US" sz="10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p>
                      <a:pPr marL="0" marR="0" indent="0" algn="l" defTabSz="914400" rtl="0" eaLnBrk="1" latinLnBrk="1" hangingPunct="1">
                        <a:lnSpc>
                          <a:spcPct val="100000"/>
                        </a:lnSpc>
                        <a:spcBef>
                          <a:spcPts val="0"/>
                        </a:spcBef>
                        <a:spcAft>
                          <a:spcPts val="0"/>
                        </a:spcAft>
                        <a:buClrTx/>
                        <a:buFontTx/>
                        <a:buNone/>
                        <a:defRPr/>
                      </a:pPr>
                      <a:r>
                        <a:rPr lang="en-US" altLang="ko-KR" sz="1000" b="1">
                          <a:solidFill>
                            <a:schemeClr val="tx1"/>
                          </a:solidFill>
                        </a:rPr>
                        <a:t>Page.</a:t>
                      </a:r>
                      <a:endParaRPr lang="ko-KR" altLang="en-US" sz="10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p>
                      <a:pPr marL="0" marR="0" indent="0" algn="l" defTabSz="914400" rtl="0" eaLnBrk="1" latinLnBrk="1" hangingPunct="1">
                        <a:lnSpc>
                          <a:spcPct val="100000"/>
                        </a:lnSpc>
                        <a:spcBef>
                          <a:spcPts val="0"/>
                        </a:spcBef>
                        <a:spcAft>
                          <a:spcPts val="0"/>
                        </a:spcAft>
                        <a:buClrTx/>
                        <a:buFontTx/>
                        <a:buNone/>
                        <a:defRPr/>
                      </a:pPr>
                      <a:r>
                        <a:rPr lang="en-US" altLang="ko-KR" sz="1000" b="1">
                          <a:solidFill>
                            <a:schemeClr val="tx1"/>
                          </a:solidFill>
                        </a:rPr>
                        <a:t>Owner.</a:t>
                      </a:r>
                      <a:endParaRPr lang="ko-KR" altLang="en-US" sz="10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r>
              <a:tr h="321340">
                <a:tc>
                  <a:txBody>
                    <a:bodyPr vert="horz" lIns="91440" tIns="45720" rIns="91440" bIns="45720" anchor="ctr" anchorCtr="0"/>
                    <a:p>
                      <a:pPr algn="ctr" latinLnBrk="1">
                        <a:defRPr/>
                      </a:pPr>
                      <a:r>
                        <a:rPr lang="en-US" altLang="ko-KR" sz="900">
                          <a:solidFill>
                            <a:schemeClr val="tx1"/>
                          </a:solidFill>
                          <a:latin typeface="+mn-ea"/>
                          <a:ea typeface="+mn-ea"/>
                          <a:cs typeface="+mn-cs"/>
                        </a:rPr>
                        <a:t>v1.0</a:t>
                      </a:r>
                      <a:endParaRPr lang="en-US" altLang="ko-KR"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en-US" altLang="ko-KR" sz="900">
                          <a:solidFill>
                            <a:schemeClr val="tx1"/>
                          </a:solidFill>
                          <a:latin typeface="+mn-ea"/>
                          <a:ea typeface="+mn-ea"/>
                          <a:cs typeface="+mn-cs"/>
                        </a:rPr>
                        <a:t>2021/05/09</a:t>
                      </a:r>
                      <a:endParaRPr lang="en-US" altLang="ko-KR"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108000" indent="-108000" algn="l" latinLnBrk="1">
                        <a:buFont typeface="Arial"/>
                        <a:buChar char="•"/>
                        <a:defRPr/>
                      </a:pPr>
                      <a:r>
                        <a:rPr lang="ko-KR" altLang="en-US" sz="900">
                          <a:solidFill>
                            <a:schemeClr val="tx1"/>
                          </a:solidFill>
                        </a:rPr>
                        <a:t>작성</a:t>
                      </a: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en-US" altLang="ko-KR" sz="900">
                          <a:solidFill>
                            <a:schemeClr val="tx1"/>
                          </a:solidFill>
                          <a:latin typeface="+mn-ea"/>
                          <a:ea typeface="+mn-ea"/>
                          <a:cs typeface="+mn-cs"/>
                        </a:rPr>
                        <a:t>*</a:t>
                      </a:r>
                      <a:endParaRPr lang="en-US" altLang="ko-KR"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900">
                          <a:solidFill>
                            <a:schemeClr val="tx1"/>
                          </a:solidFill>
                        </a:rPr>
                        <a:t>박종진</a:t>
                      </a: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endParaRPr lang="en-US" altLang="ko-KR"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108000" indent="-108000" algn="l" latinLnBrk="1">
                        <a:buFont typeface="Arial"/>
                        <a:buChar char="•"/>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endParaRPr lang="en-US" altLang="ko-KR"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108000" indent="-108000" latinLnBrk="1">
                        <a:buFont typeface="Arial"/>
                        <a:buChar char="•"/>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en-US" altLang="ko-KR"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endParaRPr lang="en-US" altLang="ko-KR"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108000" indent="-108000" latinLnBrk="1">
                        <a:buFont typeface="Arial"/>
                        <a:buChar char="•"/>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en-US" altLang="ko-KR"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latinLnBrk="1">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108000" indent="-108000" latinLnBrk="1">
                        <a:buFont typeface="Arial"/>
                        <a:buChar char="•"/>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latinLnBrk="1">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108000" indent="-108000" latinLnBrk="1">
                        <a:buFont typeface="Arial"/>
                        <a:buChar char="•"/>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latinLnBrk="1">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108000" indent="-108000" latinLnBrk="1">
                        <a:buFont typeface="Arial"/>
                        <a:buChar char="•"/>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noFill/>
                  </a:tcPr>
                </a:tc>
                <a:tc>
                  <a:txBody>
                    <a:bodyPr vert="horz" lIns="91440" tIns="45720" rIns="91440" bIns="45720" anchor="ctr" anchorCtr="0"/>
                    <a:p>
                      <a:pPr latinLnBrk="1">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noFill/>
                  </a:tcPr>
                </a:tc>
                <a:tc>
                  <a:txBody>
                    <a:bodyPr vert="horz" lIns="91440" tIns="45720" rIns="91440" bIns="45720" anchor="ctr" anchorCtr="0"/>
                    <a:p>
                      <a:pPr marL="108000" indent="-108000" latinLnBrk="1">
                        <a:buFont typeface="Arial"/>
                        <a:buChar char="•"/>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noFill/>
                  </a:tcPr>
                </a:tc>
                <a:tc>
                  <a:txBody>
                    <a:bodyPr vert="horz" lIns="91440" tIns="45720" rIns="91440" bIns="45720" anchor="ctr" anchorCtr="0"/>
                    <a:p>
                      <a:pPr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noFill/>
                  </a:tcPr>
                </a:tc>
                <a:tc>
                  <a:txBody>
                    <a:bodyPr vert="horz" lIns="91440" tIns="45720" rIns="91440" bIns="45720" anchor="ctr" anchorCtr="0"/>
                    <a:p>
                      <a:pPr algn="ctr" latinLnBrk="1">
                        <a:defRPr/>
                      </a:pPr>
                      <a:endParaRPr lang="ko-KR" altLang="en-US" sz="9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noFill/>
                  </a:tcPr>
                </a:tc>
              </a:tr>
            </a:tbl>
          </a:graphicData>
        </a:graphic>
      </p:graphicFrame>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2</a:t>
            </a:fld>
            <a:endParaRPr lang="en-US" altLang="en-US" sz="9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a:t>서비스 개요</a:t>
            </a:r>
            <a:endParaRPr lang="ko-KR" altLang="en-US"/>
          </a:p>
        </p:txBody>
      </p:sp>
      <p:graphicFrame>
        <p:nvGraphicFramePr>
          <p:cNvPr id="3" name="표 2"/>
          <p:cNvGraphicFramePr>
            <a:graphicFrameLocks noGrp="1"/>
          </p:cNvGraphicFramePr>
          <p:nvPr/>
        </p:nvGraphicFramePr>
        <p:xfrm>
          <a:off x="1197870" y="1340772"/>
          <a:ext cx="9797233" cy="4948674"/>
        </p:xfrm>
        <a:graphic>
          <a:graphicData uri="http://schemas.openxmlformats.org/drawingml/2006/table">
            <a:tbl>
              <a:tblPr>
                <a:tableStyleId>{5C22544A-7EE6-4342-B048-85BDC9FD1C3A}</a:tableStyleId>
              </a:tblPr>
              <a:tblGrid>
                <a:gridCol w="1318078"/>
                <a:gridCol w="283581"/>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tblGrid>
              <a:tr h="459499">
                <a:tc>
                  <a:txBody>
                    <a:bodyPr vert="horz" lIns="91440" tIns="45720" rIns="91440" bIns="45720" anchor="ctr" anchorCtr="0"/>
                    <a:p>
                      <a:pPr algn="ctr" latinLnBrk="1">
                        <a:defRPr/>
                      </a:pPr>
                      <a:r>
                        <a:rPr lang="ko-KR" altLang="en-US" sz="1000" b="1">
                          <a:solidFill>
                            <a:schemeClr val="tx1"/>
                          </a:solidFill>
                        </a:rPr>
                        <a:t>구분</a:t>
                      </a:r>
                      <a:endParaRPr lang="ko-KR" altLang="en-US" sz="1000" b="1">
                        <a:solidFill>
                          <a:schemeClr val="tx1"/>
                        </a:solidFill>
                      </a:endParaRPr>
                    </a:p>
                  </a:txBody>
                  <a:tcPr marL="91440" marR="91440"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gridSpan="30">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ko-KR" altLang="en-US" sz="1000" b="1">
                          <a:solidFill>
                            <a:schemeClr val="tx1"/>
                          </a:solidFill>
                        </a:rPr>
                        <a:t>내용</a:t>
                      </a:r>
                      <a:endParaRPr lang="ko-KR" altLang="en-US" sz="10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r>
              <a:tr h="1103369">
                <a:tc>
                  <a:txBody>
                    <a:bodyPr vert="horz" lIns="91440" tIns="45720" rIns="91440" bIns="45720" anchor="ctr" anchorCtr="0"/>
                    <a:p>
                      <a:pPr algn="ctr" latinLnBrk="1">
                        <a:lnSpc>
                          <a:spcPct val="120000"/>
                        </a:lnSpc>
                        <a:defRPr/>
                      </a:pPr>
                      <a:r>
                        <a:rPr lang="ko-KR" altLang="en-US" sz="900">
                          <a:solidFill>
                            <a:schemeClr val="tx1"/>
                          </a:solidFill>
                          <a:latin typeface="+mn-ea"/>
                          <a:ea typeface="+mn-ea"/>
                          <a:cs typeface="+mn-cs"/>
                        </a:rPr>
                        <a:t>기획배경</a:t>
                      </a: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gridSpan="30">
                  <a:txBody>
                    <a:bodyPr vert="horz" lIns="91440" tIns="45720" rIns="91440" bIns="45720" anchor="ctr" anchorCtr="0"/>
                    <a:p>
                      <a:pPr marL="171450" indent="-171450" algn="just" latinLnBrk="1">
                        <a:lnSpc>
                          <a:spcPct val="130000"/>
                        </a:lnSpc>
                        <a:buFont typeface="Arial"/>
                        <a:buChar char="•"/>
                        <a:defRPr/>
                      </a:pPr>
                      <a:r>
                        <a:rPr lang="en-US" altLang="ko-KR" sz="900">
                          <a:solidFill>
                            <a:schemeClr val="tx1"/>
                          </a:solidFill>
                          <a:latin typeface="+mn-ea"/>
                          <a:ea typeface="+mn-ea"/>
                          <a:cs typeface="+mn-cs"/>
                        </a:rPr>
                        <a:t>AWS RDS</a:t>
                      </a:r>
                      <a:r>
                        <a:rPr lang="ko-KR" altLang="en-US" sz="900">
                          <a:solidFill>
                            <a:schemeClr val="tx1"/>
                          </a:solidFill>
                          <a:latin typeface="+mn-ea"/>
                          <a:ea typeface="+mn-ea"/>
                          <a:cs typeface="+mn-cs"/>
                        </a:rPr>
                        <a:t> 사용하기</a:t>
                      </a:r>
                      <a:endParaRPr lang="ko-KR" altLang="en-US" sz="900">
                        <a:solidFill>
                          <a:schemeClr val="tx1"/>
                        </a:solidFill>
                        <a:latin typeface="+mn-ea"/>
                        <a:ea typeface="+mn-ea"/>
                        <a:cs typeface="+mn-cs"/>
                      </a:endParaRPr>
                    </a:p>
                    <a:p>
                      <a:pPr marL="171450" indent="-171450" algn="just" latinLnBrk="1">
                        <a:lnSpc>
                          <a:spcPct val="130000"/>
                        </a:lnSpc>
                        <a:buFont typeface="Arial"/>
                        <a:buChar char="•"/>
                        <a:defRPr/>
                      </a:pPr>
                      <a:r>
                        <a:rPr lang="en-US" altLang="ko-KR" sz="900">
                          <a:solidFill>
                            <a:schemeClr val="tx1"/>
                          </a:solidFill>
                          <a:latin typeface="+mn-ea"/>
                          <a:ea typeface="+mn-ea"/>
                          <a:cs typeface="+mn-cs"/>
                        </a:rPr>
                        <a:t>Django</a:t>
                      </a:r>
                      <a:r>
                        <a:rPr lang="ko-KR" altLang="en-US" sz="900">
                          <a:solidFill>
                            <a:schemeClr val="tx1"/>
                          </a:solidFill>
                          <a:latin typeface="+mn-ea"/>
                          <a:ea typeface="+mn-ea"/>
                          <a:cs typeface="+mn-cs"/>
                        </a:rPr>
                        <a:t> 프레임워크 사용하기</a:t>
                      </a:r>
                      <a:endParaRPr lang="ko-KR" altLang="en-US" sz="900">
                        <a:solidFill>
                          <a:schemeClr val="tx1"/>
                        </a:solidFill>
                        <a:latin typeface="+mn-ea"/>
                        <a:ea typeface="+mn-ea"/>
                        <a:cs typeface="+mn-cs"/>
                      </a:endParaRPr>
                    </a:p>
                    <a:p>
                      <a:pPr marL="171450" indent="-171450" algn="just" latinLnBrk="1">
                        <a:lnSpc>
                          <a:spcPct val="130000"/>
                        </a:lnSpc>
                        <a:buFont typeface="Arial"/>
                        <a:buChar char="•"/>
                        <a:defRPr/>
                      </a:pP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r>
              <a:tr h="890082">
                <a:tc>
                  <a:txBody>
                    <a:bodyPr vert="horz" lIns="91440" tIns="45720" rIns="91440" bIns="45720" anchor="ctr" anchorCtr="0"/>
                    <a:p>
                      <a:pPr algn="ctr" latinLnBrk="1">
                        <a:lnSpc>
                          <a:spcPct val="120000"/>
                        </a:lnSpc>
                        <a:defRPr/>
                      </a:pPr>
                      <a:r>
                        <a:rPr lang="ko-KR" altLang="en-US" sz="900">
                          <a:solidFill>
                            <a:schemeClr val="tx1"/>
                          </a:solidFill>
                          <a:latin typeface="+mn-ea"/>
                          <a:ea typeface="+mn-ea"/>
                          <a:cs typeface="+mn-cs"/>
                        </a:rPr>
                        <a:t>기획목적</a:t>
                      </a: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gridSpan="30">
                  <a:txBody>
                    <a:bodyPr vert="horz" lIns="91440" tIns="45720" rIns="91440" bIns="45720" anchor="ctr" anchorCtr="0"/>
                    <a:p>
                      <a:pPr marL="171450" indent="-171450" algn="just" latinLnBrk="1">
                        <a:lnSpc>
                          <a:spcPct val="130000"/>
                        </a:lnSpc>
                        <a:buFont typeface="Arial"/>
                        <a:buChar char="•"/>
                        <a:defRPr/>
                      </a:pPr>
                      <a:r>
                        <a:rPr lang="ko-KR" altLang="en-US" sz="900">
                          <a:solidFill>
                            <a:schemeClr val="tx1"/>
                          </a:solidFill>
                          <a:latin typeface="+mn-ea"/>
                          <a:ea typeface="+mn-ea"/>
                          <a:cs typeface="+mn-cs"/>
                        </a:rPr>
                        <a:t>다른 쇼핑몰과 다른 기능을 추가</a:t>
                      </a:r>
                      <a:endParaRPr lang="ko-KR" altLang="en-US" sz="900">
                        <a:solidFill>
                          <a:schemeClr val="tx1"/>
                        </a:solidFill>
                        <a:latin typeface="+mn-ea"/>
                        <a:ea typeface="+mn-ea"/>
                        <a:cs typeface="+mn-cs"/>
                      </a:endParaRPr>
                    </a:p>
                    <a:p>
                      <a:pPr marL="171450" indent="-171450" algn="just" latinLnBrk="1">
                        <a:lnSpc>
                          <a:spcPct val="130000"/>
                        </a:lnSpc>
                        <a:buFont typeface="Arial"/>
                        <a:buChar char="•"/>
                        <a:defRPr/>
                      </a:pPr>
                      <a:r>
                        <a:rPr lang="ko-KR" altLang="en-US" sz="900">
                          <a:solidFill>
                            <a:schemeClr val="tx1"/>
                          </a:solidFill>
                          <a:latin typeface="+mn-ea"/>
                          <a:ea typeface="+mn-ea"/>
                          <a:cs typeface="+mn-cs"/>
                        </a:rPr>
                        <a:t>반응형 웹사이트 </a:t>
                      </a:r>
                      <a:r>
                        <a:rPr lang="en-US" altLang="ko-KR" sz="900">
                          <a:solidFill>
                            <a:schemeClr val="tx1"/>
                          </a:solidFill>
                          <a:latin typeface="+mn-ea"/>
                          <a:ea typeface="+mn-ea"/>
                          <a:cs typeface="+mn-cs"/>
                        </a:rPr>
                        <a:t>(</a:t>
                      </a:r>
                      <a:r>
                        <a:rPr lang="ko-KR" altLang="en-US" sz="900">
                          <a:solidFill>
                            <a:schemeClr val="tx1"/>
                          </a:solidFill>
                          <a:latin typeface="+mn-ea"/>
                          <a:ea typeface="+mn-ea"/>
                          <a:cs typeface="+mn-cs"/>
                        </a:rPr>
                        <a:t>반응형이란 </a:t>
                      </a:r>
                      <a:r>
                        <a:rPr lang="en-US" altLang="ko-KR" sz="900">
                          <a:solidFill>
                            <a:schemeClr val="tx1"/>
                          </a:solidFill>
                          <a:latin typeface="+mn-ea"/>
                          <a:ea typeface="+mn-ea"/>
                          <a:cs typeface="+mn-cs"/>
                        </a:rPr>
                        <a:t>:</a:t>
                      </a:r>
                      <a:r>
                        <a:rPr lang="ko-KR" altLang="en-US" sz="900">
                          <a:solidFill>
                            <a:schemeClr val="tx1"/>
                          </a:solidFill>
                          <a:latin typeface="+mn-ea"/>
                          <a:ea typeface="+mn-ea"/>
                          <a:cs typeface="+mn-cs"/>
                        </a:rPr>
                        <a:t> 모바일</a:t>
                      </a:r>
                      <a:r>
                        <a:rPr lang="en-US" altLang="ko-KR" sz="900">
                          <a:solidFill>
                            <a:schemeClr val="tx1"/>
                          </a:solidFill>
                          <a:latin typeface="+mn-ea"/>
                          <a:ea typeface="+mn-ea"/>
                          <a:cs typeface="+mn-cs"/>
                        </a:rPr>
                        <a:t>,</a:t>
                      </a:r>
                      <a:r>
                        <a:rPr lang="ko-KR" altLang="en-US" sz="900">
                          <a:solidFill>
                            <a:schemeClr val="tx1"/>
                          </a:solidFill>
                          <a:latin typeface="+mn-ea"/>
                          <a:ea typeface="+mn-ea"/>
                          <a:cs typeface="+mn-cs"/>
                        </a:rPr>
                        <a:t> </a:t>
                      </a:r>
                      <a:r>
                        <a:rPr lang="en-US" altLang="ko-KR" sz="900">
                          <a:solidFill>
                            <a:schemeClr val="tx1"/>
                          </a:solidFill>
                          <a:latin typeface="+mn-ea"/>
                          <a:ea typeface="+mn-ea"/>
                          <a:cs typeface="+mn-cs"/>
                        </a:rPr>
                        <a:t>PC,</a:t>
                      </a:r>
                      <a:r>
                        <a:rPr lang="ko-KR" altLang="en-US" sz="900">
                          <a:solidFill>
                            <a:schemeClr val="tx1"/>
                          </a:solidFill>
                          <a:latin typeface="+mn-ea"/>
                          <a:ea typeface="+mn-ea"/>
                          <a:cs typeface="+mn-cs"/>
                        </a:rPr>
                        <a:t> 테블릿 화면 크기에 따라 반응</a:t>
                      </a:r>
                      <a:r>
                        <a:rPr lang="en-US" altLang="ko-KR" sz="900">
                          <a:solidFill>
                            <a:schemeClr val="tx1"/>
                          </a:solidFill>
                          <a:latin typeface="+mn-ea"/>
                          <a:ea typeface="+mn-ea"/>
                          <a:cs typeface="+mn-cs"/>
                        </a:rPr>
                        <a:t>)</a:t>
                      </a:r>
                      <a:endParaRPr lang="en-US" altLang="ko-KR" sz="900">
                        <a:solidFill>
                          <a:schemeClr val="tx1"/>
                        </a:solidFill>
                        <a:latin typeface="+mn-ea"/>
                        <a:ea typeface="+mn-ea"/>
                        <a:cs typeface="+mn-cs"/>
                      </a:endParaRPr>
                    </a:p>
                    <a:p>
                      <a:pPr marL="171450" indent="-171450" algn="just" latinLnBrk="1">
                        <a:lnSpc>
                          <a:spcPct val="130000"/>
                        </a:lnSpc>
                        <a:buFont typeface="Arial"/>
                        <a:buChar char="•"/>
                        <a:defRPr/>
                      </a:pPr>
                      <a:r>
                        <a:rPr lang="ko-KR" altLang="en-US" sz="900">
                          <a:solidFill>
                            <a:schemeClr val="tx1"/>
                          </a:solidFill>
                          <a:latin typeface="+mn-ea"/>
                          <a:ea typeface="+mn-ea"/>
                          <a:cs typeface="+mn-cs"/>
                        </a:rPr>
                        <a:t>배움과 기능 향상 및 쇼핑몰 운영</a:t>
                      </a: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r>
              <a:tr h="890082">
                <a:tc>
                  <a:txBody>
                    <a:bodyPr vert="horz" lIns="91440" tIns="45720" rIns="91440" bIns="45720" anchor="ctr" anchorCtr="0"/>
                    <a:p>
                      <a:pPr algn="ctr" latinLnBrk="1">
                        <a:lnSpc>
                          <a:spcPct val="120000"/>
                        </a:lnSpc>
                        <a:defRPr/>
                      </a:pPr>
                      <a:r>
                        <a:rPr lang="ko-KR" altLang="en-US" sz="900">
                          <a:solidFill>
                            <a:schemeClr val="tx1"/>
                          </a:solidFill>
                          <a:latin typeface="+mn-ea"/>
                          <a:ea typeface="+mn-ea"/>
                          <a:cs typeface="+mn-cs"/>
                        </a:rPr>
                        <a:t>기능요약</a:t>
                      </a: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gridSpan="30">
                  <a:txBody>
                    <a:bodyPr vert="horz" lIns="91440" tIns="45720" rIns="91440" bIns="45720" anchor="ctr" anchorCtr="0"/>
                    <a:p>
                      <a:pPr marL="171450" indent="-171450" algn="just" latinLnBrk="1">
                        <a:lnSpc>
                          <a:spcPct val="130000"/>
                        </a:lnSpc>
                        <a:buFont typeface="Arial"/>
                        <a:buChar char="•"/>
                        <a:defRPr/>
                      </a:pPr>
                      <a:r>
                        <a:rPr lang="ko-KR" altLang="en-US" sz="900">
                          <a:solidFill>
                            <a:schemeClr val="tx1"/>
                          </a:solidFill>
                          <a:latin typeface="+mn-ea"/>
                          <a:ea typeface="+mn-ea"/>
                          <a:cs typeface="+mn-cs"/>
                        </a:rPr>
                        <a:t>결제품목 구현</a:t>
                      </a:r>
                      <a:endParaRPr lang="ko-KR" altLang="en-US" sz="900">
                        <a:solidFill>
                          <a:schemeClr val="tx1"/>
                        </a:solidFill>
                        <a:latin typeface="+mn-ea"/>
                        <a:ea typeface="+mn-ea"/>
                        <a:cs typeface="+mn-cs"/>
                      </a:endParaRPr>
                    </a:p>
                    <a:p>
                      <a:pPr marL="171450" indent="-171450" algn="just" latinLnBrk="1">
                        <a:lnSpc>
                          <a:spcPct val="130000"/>
                        </a:lnSpc>
                        <a:buFont typeface="Arial"/>
                        <a:buChar char="•"/>
                        <a:defRPr/>
                      </a:pPr>
                      <a:r>
                        <a:rPr lang="en-US" altLang="ko-KR" sz="900">
                          <a:solidFill>
                            <a:schemeClr val="tx1"/>
                          </a:solidFill>
                          <a:latin typeface="+mn-ea"/>
                          <a:ea typeface="+mn-ea"/>
                          <a:cs typeface="+mn-cs"/>
                        </a:rPr>
                        <a:t>PDF</a:t>
                      </a:r>
                      <a:r>
                        <a:rPr lang="ko-KR" altLang="en-US" sz="900">
                          <a:solidFill>
                            <a:schemeClr val="tx1"/>
                          </a:solidFill>
                          <a:latin typeface="+mn-ea"/>
                          <a:ea typeface="+mn-ea"/>
                          <a:cs typeface="+mn-cs"/>
                        </a:rPr>
                        <a:t> 주문서 생성</a:t>
                      </a:r>
                      <a:endParaRPr lang="ko-KR" altLang="en-US" sz="900">
                        <a:solidFill>
                          <a:schemeClr val="tx1"/>
                        </a:solidFill>
                        <a:latin typeface="+mn-ea"/>
                        <a:ea typeface="+mn-ea"/>
                        <a:cs typeface="+mn-cs"/>
                      </a:endParaRPr>
                    </a:p>
                    <a:p>
                      <a:pPr marL="171450" indent="-171450" algn="just" latinLnBrk="1">
                        <a:lnSpc>
                          <a:spcPct val="130000"/>
                        </a:lnSpc>
                        <a:buFont typeface="Arial"/>
                        <a:buChar char="•"/>
                        <a:defRPr/>
                      </a:pPr>
                      <a:r>
                        <a:rPr lang="ko-KR" altLang="en-US" sz="900">
                          <a:solidFill>
                            <a:schemeClr val="tx1"/>
                          </a:solidFill>
                          <a:latin typeface="+mn-ea"/>
                          <a:ea typeface="+mn-ea"/>
                          <a:cs typeface="+mn-cs"/>
                        </a:rPr>
                        <a:t>로그인 기능</a:t>
                      </a:r>
                      <a:endParaRPr lang="ko-KR" altLang="en-US" sz="900">
                        <a:solidFill>
                          <a:schemeClr val="tx1"/>
                        </a:solidFill>
                        <a:latin typeface="+mn-ea"/>
                        <a:ea typeface="+mn-ea"/>
                        <a:cs typeface="+mn-cs"/>
                      </a:endParaRPr>
                    </a:p>
                    <a:p>
                      <a:pPr marL="171450" indent="-171450" algn="just" latinLnBrk="1">
                        <a:lnSpc>
                          <a:spcPct val="130000"/>
                        </a:lnSpc>
                        <a:buFont typeface="Arial"/>
                        <a:buChar char="•"/>
                        <a:defRPr/>
                      </a:pPr>
                      <a:r>
                        <a:rPr lang="en-US" altLang="ko-KR" sz="900">
                          <a:solidFill>
                            <a:schemeClr val="tx1"/>
                          </a:solidFill>
                          <a:latin typeface="+mn-ea"/>
                          <a:ea typeface="+mn-ea"/>
                          <a:cs typeface="+mn-cs"/>
                        </a:rPr>
                        <a:t>CSV</a:t>
                      </a:r>
                      <a:r>
                        <a:rPr lang="ko-KR" altLang="en-US" sz="900">
                          <a:solidFill>
                            <a:schemeClr val="tx1"/>
                          </a:solidFill>
                          <a:latin typeface="+mn-ea"/>
                          <a:ea typeface="+mn-ea"/>
                          <a:cs typeface="+mn-cs"/>
                        </a:rPr>
                        <a:t>파일 자동생성</a:t>
                      </a:r>
                      <a:endParaRPr lang="ko-KR" altLang="en-US" sz="900">
                        <a:solidFill>
                          <a:schemeClr val="tx1"/>
                        </a:solidFill>
                        <a:latin typeface="+mn-ea"/>
                        <a:ea typeface="+mn-ea"/>
                        <a:cs typeface="+mn-cs"/>
                      </a:endParaRPr>
                    </a:p>
                    <a:p>
                      <a:pPr marL="171450" indent="-171450" algn="just" latinLnBrk="1">
                        <a:lnSpc>
                          <a:spcPct val="130000"/>
                        </a:lnSpc>
                        <a:buFont typeface="Arial"/>
                        <a:buChar char="•"/>
                        <a:defRPr/>
                      </a:pPr>
                      <a:r>
                        <a:rPr lang="ko-KR" altLang="en-US" sz="900">
                          <a:solidFill>
                            <a:schemeClr val="tx1"/>
                          </a:solidFill>
                          <a:latin typeface="+mn-ea"/>
                          <a:ea typeface="+mn-ea"/>
                          <a:cs typeface="+mn-cs"/>
                        </a:rPr>
                        <a:t>주문 목록</a:t>
                      </a:r>
                      <a:endParaRPr lang="ko-KR" altLang="en-US" sz="900">
                        <a:solidFill>
                          <a:schemeClr val="tx1"/>
                        </a:solidFill>
                        <a:latin typeface="+mn-ea"/>
                        <a:ea typeface="+mn-ea"/>
                        <a:cs typeface="+mn-cs"/>
                      </a:endParaRPr>
                    </a:p>
                    <a:p>
                      <a:pPr marL="171450" indent="-171450" algn="just" latinLnBrk="1">
                        <a:lnSpc>
                          <a:spcPct val="130000"/>
                        </a:lnSpc>
                        <a:buFont typeface="Arial"/>
                        <a:buChar char="•"/>
                        <a:defRPr/>
                      </a:pPr>
                      <a:r>
                        <a:rPr lang="ko-KR" altLang="en-US" sz="900">
                          <a:solidFill>
                            <a:schemeClr val="tx1"/>
                          </a:solidFill>
                          <a:latin typeface="+mn-ea"/>
                          <a:ea typeface="+mn-ea"/>
                          <a:cs typeface="+mn-cs"/>
                        </a:rPr>
                        <a:t>주문 화면</a:t>
                      </a: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r>
              <a:tr h="890082">
                <a:tc>
                  <a:txBody>
                    <a:bodyPr vert="horz" lIns="91440" tIns="45720" rIns="91440" bIns="45720" anchor="ctr" anchorCtr="0"/>
                    <a:p>
                      <a:pPr algn="ctr" latinLnBrk="1">
                        <a:lnSpc>
                          <a:spcPct val="120000"/>
                        </a:lnSpc>
                        <a:defRPr/>
                      </a:pPr>
                      <a:r>
                        <a:rPr lang="ko-KR" altLang="en-US" sz="900">
                          <a:solidFill>
                            <a:schemeClr val="tx1"/>
                          </a:solidFill>
                          <a:latin typeface="+mn-ea"/>
                          <a:ea typeface="+mn-ea"/>
                          <a:cs typeface="+mn-cs"/>
                        </a:rPr>
                        <a:t>기타사항</a:t>
                      </a: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noFill/>
                      <a:prstDash val="sysDot"/>
                      <a:round/>
                      <a:headEnd w="med" len="med"/>
                      <a:tailEnd w="med" len="med"/>
                    </a:lnB>
                    <a:noFill/>
                  </a:tcPr>
                </a:tc>
                <a:tc gridSpan="30">
                  <a:txBody>
                    <a:bodyPr vert="horz" lIns="91440" tIns="45720" rIns="91440" bIns="45720" anchor="ctr" anchorCtr="0"/>
                    <a:p>
                      <a:pPr marL="171450" indent="-171450" algn="just" latinLnBrk="1">
                        <a:lnSpc>
                          <a:spcPct val="130000"/>
                        </a:lnSpc>
                        <a:buFont typeface="Arial"/>
                        <a:buChar char="•"/>
                        <a:defRPr/>
                      </a:pPr>
                      <a:r>
                        <a:rPr lang="ko-KR" altLang="en-US" sz="900">
                          <a:solidFill>
                            <a:schemeClr val="tx1"/>
                          </a:solidFill>
                          <a:latin typeface="+mn-ea"/>
                          <a:ea typeface="+mn-ea"/>
                          <a:cs typeface="+mn-cs"/>
                        </a:rPr>
                        <a:t>쇼핑몰을 이용하여 여러 기능을 배우며 쇼핑물 제작</a:t>
                      </a:r>
                      <a:endParaRPr lang="ko-KR" altLang="en-US" sz="900">
                        <a:solidFill>
                          <a:schemeClr val="tx1"/>
                        </a:solidFill>
                        <a:latin typeface="+mn-ea"/>
                        <a:ea typeface="+mn-ea"/>
                        <a:cs typeface="+mn-cs"/>
                      </a:endParaRPr>
                    </a:p>
                    <a:p>
                      <a:pPr marL="171450" indent="-171450" algn="just" latinLnBrk="1">
                        <a:lnSpc>
                          <a:spcPct val="130000"/>
                        </a:lnSpc>
                        <a:buFont typeface="Arial"/>
                        <a:buChar char="•"/>
                        <a:defRPr/>
                      </a:pPr>
                      <a:r>
                        <a:rPr lang="ko-KR" altLang="en-US" sz="900">
                          <a:solidFill>
                            <a:schemeClr val="tx1"/>
                          </a:solidFill>
                          <a:latin typeface="+mn-ea"/>
                          <a:ea typeface="+mn-ea"/>
                          <a:cs typeface="+mn-cs"/>
                        </a:rPr>
                        <a:t>제작부터 판매까지 가능</a:t>
                      </a: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noFill/>
                      <a:prstDash val="sysDot"/>
                      <a:round/>
                      <a:headEnd w="med" len="med"/>
                      <a:tailEnd w="med" len="med"/>
                    </a:lnB>
                    <a:noFill/>
                  </a:tcPr>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r>
              <a:tr h="447402">
                <a:tc gridSpan="31">
                  <a:txBody>
                    <a:bodyPr vert="horz" lIns="91440" tIns="45720" rIns="91440" bIns="45720" anchor="ctr" anchorCtr="0"/>
                    <a:p>
                      <a:pPr algn="ctr" latinLnBrk="1">
                        <a:lnSpc>
                          <a:spcPct val="120000"/>
                        </a:lnSpc>
                        <a:defRPr/>
                      </a:pPr>
                      <a:endParaRPr lang="ko-KR" altLang="en-US" sz="900">
                        <a:solidFill>
                          <a:schemeClr val="tx1"/>
                        </a:solidFill>
                        <a:latin typeface="+mn-ea"/>
                        <a:ea typeface="+mn-ea"/>
                        <a:cs typeface="+mn-cs"/>
                      </a:endParaRPr>
                    </a:p>
                  </a:txBody>
                  <a:tcPr marL="91440" marR="91440" anchor="ctr">
                    <a:lnR w="3175" cap="flat" cmpd="sng" algn="ctr">
                      <a:noFill/>
                      <a:prstDash val="solid"/>
                      <a:round/>
                      <a:headEnd w="med" len="med"/>
                      <a:tailEnd w="med" len="med"/>
                    </a:lnR>
                    <a:lnT w="3175" cap="flat" cmpd="sng" algn="ctr">
                      <a:noFill/>
                      <a:prstDash val="sysDot"/>
                      <a:round/>
                      <a:headEnd w="med" len="med"/>
                      <a:tailEnd w="med" len="med"/>
                    </a:lnT>
                    <a:lnB w="3175" cap="flat" cmpd="sng" algn="ctr">
                      <a:solidFill>
                        <a:schemeClr val="bg1">
                          <a:lumMod val="75000"/>
                        </a:schemeClr>
                      </a:solidFill>
                      <a:prstDash val="solid"/>
                      <a:round/>
                      <a:headEnd w="med" len="med"/>
                      <a:tailEnd w="med" len="med"/>
                    </a:lnB>
                    <a:noFill/>
                  </a:tcPr>
                </a:tc>
                <a:tc hMerge="1">
                  <a:txBody>
                    <a:bodyPr/>
                    <a:p>
                      <a:pPr marL="171450" indent="-171450" algn="just" latinLnBrk="1">
                        <a:lnSpc>
                          <a:spcPct val="130000"/>
                        </a:lnSpc>
                        <a:buFont typeface="Arial"/>
                        <a:buChar char="•"/>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r>
            </a:tbl>
          </a:graphicData>
        </a:graphic>
      </p:graphicFrame>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4</a:t>
            </a:fld>
            <a:endParaRPr lang="en-US" altLang="en-US" sz="9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en-US" altLang="ko-KR"/>
              <a:t>User flow</a:t>
            </a:r>
            <a:endParaRPr lang="ko-KR" altLang="en-US"/>
          </a:p>
        </p:txBody>
      </p:sp>
      <p:sp>
        <p:nvSpPr>
          <p:cNvPr id="139" name="TextBox 138"/>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5</a:t>
            </a:fld>
            <a:endParaRPr lang="en-US" altLang="en-US" sz="900"/>
          </a:p>
        </p:txBody>
      </p:sp>
      <p:sp>
        <p:nvSpPr>
          <p:cNvPr id="143" name=""/>
          <p:cNvSpPr txBox="1"/>
          <p:nvPr/>
        </p:nvSpPr>
        <p:spPr>
          <a:xfrm>
            <a:off x="2419309" y="1623907"/>
            <a:ext cx="6292256" cy="4757421"/>
          </a:xfrm>
          <a:prstGeom prst="rect">
            <a:avLst/>
          </a:prstGeom>
        </p:spPr>
        <p:txBody>
          <a:bodyPr wrap="none">
            <a:spAutoFit/>
          </a:bodyPr>
          <a:p>
            <a:pPr algn="ctr">
              <a:defRPr/>
            </a:pPr>
            <a:r>
              <a:rPr lang="en-US" altLang="ko-KR"/>
              <a:t>AWS RDS</a:t>
            </a:r>
            <a:endParaRPr lang="en-US" altLang="ko-KR"/>
          </a:p>
          <a:p>
            <a:pPr algn="ctr">
              <a:defRPr/>
            </a:pPr>
            <a:endParaRPr lang="en-US" altLang="ko-KR"/>
          </a:p>
          <a:p>
            <a:pPr algn="ctr">
              <a:defRPr/>
            </a:pPr>
            <a:r>
              <a:rPr lang="ko-KR" altLang="en-US"/>
              <a:t>아마존의 데이터베이스로 데이터를 저장하는 플랫품이다</a:t>
            </a:r>
            <a:r>
              <a:rPr lang="en-US" altLang="ko-KR"/>
              <a:t>.</a:t>
            </a:r>
            <a:endParaRPr lang="en-US" altLang="ko-KR"/>
          </a:p>
          <a:p>
            <a:pPr algn="ctr">
              <a:defRPr/>
            </a:pPr>
            <a:endParaRPr lang="en-US" altLang="ko-KR"/>
          </a:p>
          <a:p>
            <a:pPr algn="ctr">
              <a:defRPr/>
            </a:pPr>
            <a:endParaRPr lang="en-US" altLang="ko-KR"/>
          </a:p>
          <a:p>
            <a:pPr algn="ctr">
              <a:defRPr/>
            </a:pPr>
            <a:r>
              <a:rPr lang="en-US" altLang="ko-KR"/>
              <a:t>DRF</a:t>
            </a:r>
            <a:r>
              <a:rPr lang="ko-KR" altLang="en-US"/>
              <a:t> </a:t>
            </a:r>
            <a:r>
              <a:rPr lang="en-US" altLang="ko-KR"/>
              <a:t>(Django Rest Framework)</a:t>
            </a:r>
            <a:endParaRPr lang="en-US" altLang="ko-KR"/>
          </a:p>
          <a:p>
            <a:pPr algn="ctr">
              <a:defRPr/>
            </a:pPr>
            <a:endParaRPr lang="en-US" altLang="ko-KR"/>
          </a:p>
          <a:p>
            <a:pPr algn="ctr">
              <a:defRPr/>
            </a:pPr>
            <a:r>
              <a:rPr lang="en-US" altLang="ko-KR"/>
              <a:t>DRF</a:t>
            </a:r>
            <a:r>
              <a:rPr lang="ko-KR" altLang="en-US"/>
              <a:t>는 </a:t>
            </a:r>
            <a:r>
              <a:rPr lang="en-US" altLang="ko-KR"/>
              <a:t>django</a:t>
            </a:r>
            <a:r>
              <a:rPr lang="ko-KR" altLang="en-US"/>
              <a:t> 기반의 </a:t>
            </a:r>
            <a:r>
              <a:rPr lang="en-US" altLang="ko-KR"/>
              <a:t>Rest API</a:t>
            </a:r>
            <a:r>
              <a:rPr lang="ko-KR" altLang="en-US"/>
              <a:t> 프레임워크이며</a:t>
            </a:r>
            <a:r>
              <a:rPr lang="en-US" altLang="ko-KR"/>
              <a:t>,</a:t>
            </a:r>
            <a:r>
              <a:rPr lang="ko-KR" altLang="en-US"/>
              <a:t> 입문자에게</a:t>
            </a:r>
            <a:endParaRPr lang="ko-KR" altLang="en-US"/>
          </a:p>
          <a:p>
            <a:pPr algn="ctr">
              <a:defRPr/>
            </a:pPr>
            <a:r>
              <a:rPr lang="ko-KR" altLang="en-US"/>
              <a:t>가장 친절한 파이썬과 장고를 기반으로 만든 프레임워크라</a:t>
            </a:r>
            <a:endParaRPr lang="ko-KR" altLang="en-US"/>
          </a:p>
          <a:p>
            <a:pPr algn="ctr">
              <a:defRPr/>
            </a:pPr>
            <a:r>
              <a:rPr lang="ko-KR" altLang="en-US"/>
              <a:t>아주 간단하게 백엔드 </a:t>
            </a:r>
            <a:r>
              <a:rPr lang="en-US" altLang="ko-KR"/>
              <a:t>API</a:t>
            </a:r>
            <a:r>
              <a:rPr lang="ko-KR" altLang="en-US"/>
              <a:t>를 개발해볼 수 있다</a:t>
            </a:r>
            <a:r>
              <a:rPr lang="en-US" altLang="ko-KR"/>
              <a:t>.</a:t>
            </a:r>
            <a:endParaRPr lang="en-US" altLang="ko-KR"/>
          </a:p>
          <a:p>
            <a:pPr algn="ctr">
              <a:defRPr/>
            </a:pPr>
            <a:endParaRPr lang="en-US" altLang="ko-KR"/>
          </a:p>
          <a:p>
            <a:pPr algn="ctr">
              <a:defRPr/>
            </a:pPr>
            <a:endParaRPr lang="en-US" altLang="ko-KR"/>
          </a:p>
          <a:p>
            <a:pPr algn="ctr">
              <a:defRPr/>
            </a:pPr>
            <a:r>
              <a:rPr lang="en-US" altLang="ko-KR"/>
              <a:t>Python</a:t>
            </a:r>
            <a:endParaRPr lang="en-US" altLang="ko-KR"/>
          </a:p>
          <a:p>
            <a:pPr algn="ctr">
              <a:defRPr/>
            </a:pPr>
            <a:endParaRPr lang="en-US" altLang="ko-KR"/>
          </a:p>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b="0" i="0" u="none" strike="noStrike" kern="1200" cap="none" spc="0" normalizeH="0" baseline="0" mc:Ignorable="hp" hp:hslEmbossed="0">
                <a:solidFill>
                  <a:srgbClr val="000000"/>
                </a:solidFill>
                <a:latin typeface="맑은 고딕"/>
                <a:ea typeface="맑은 고딕"/>
                <a:cs typeface="맑은 고딕"/>
              </a:rPr>
              <a:t>초보자부터 전문가까지 사용자층을 보유하고 있으며</a:t>
            </a:r>
            <a:r>
              <a:rPr xmlns:mc="http://schemas.openxmlformats.org/markup-compatibility/2006" xmlns:hp="http://schemas.haansoft.com/office/presentation/8.0" kumimoji="0" lang="en-US" altLang="ko-KR" b="0" i="0" u="none" strike="noStrike" kern="1200" cap="none" spc="0" normalizeH="0" baseline="0" mc:Ignorable="hp" hp:hslEmbossed="0">
                <a:solidFill>
                  <a:srgbClr val="000000"/>
                </a:solidFill>
                <a:latin typeface="맑은 고딕"/>
                <a:ea typeface="맑은 고딕"/>
                <a:cs typeface="맑은 고딕"/>
              </a:rPr>
              <a:t>,</a:t>
            </a:r>
            <a:endParaRPr xmlns:mc="http://schemas.openxmlformats.org/markup-compatibility/2006" xmlns:hp="http://schemas.haansoft.com/office/presentation/8.0" kumimoji="0" lang="en-US" altLang="ko-KR" b="0" i="0" u="none" strike="noStrike" kern="1200" cap="none" spc="0" normalizeH="0" baseline="0" mc:Ignorable="hp" hp:hslEmbossed="0">
              <a:solidFill>
                <a:srgbClr val="000000"/>
              </a:solidFill>
              <a:latin typeface="맑은 고딕"/>
              <a:ea typeface="맑은 고딕"/>
              <a:cs typeface="맑은 고딕"/>
            </a:endParaRPr>
          </a:p>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b="0" i="0" u="none" strike="noStrike" kern="1200" cap="none" spc="0" normalizeH="0" baseline="0" mc:Ignorable="hp" hp:hslEmbossed="0">
                <a:solidFill>
                  <a:srgbClr val="000000"/>
                </a:solidFill>
                <a:latin typeface="맑은 고딕"/>
                <a:ea typeface="맑은 고딕"/>
                <a:cs typeface="맑은 고딕"/>
              </a:rPr>
              <a:t>문서도 정리가 잘되어있으면서</a:t>
            </a:r>
            <a:r>
              <a:rPr xmlns:mc="http://schemas.openxmlformats.org/markup-compatibility/2006" xmlns:hp="http://schemas.haansoft.com/office/presentation/8.0" kumimoji="0" lang="en-US" altLang="ko-KR" b="0" i="0" u="none" strike="noStrike" kern="1200" cap="none" spc="0" normalizeH="0" baseline="0" mc:Ignorable="hp" hp:hslEmbossed="0">
                <a:solidFill>
                  <a:srgbClr val="000000"/>
                </a:solidFill>
                <a:latin typeface="맑은 고딕"/>
                <a:ea typeface="맑은 고딕"/>
                <a:cs typeface="맑은 고딕"/>
              </a:rPr>
              <a:t>,</a:t>
            </a:r>
            <a:r>
              <a:rPr xmlns:mc="http://schemas.openxmlformats.org/markup-compatibility/2006" xmlns:hp="http://schemas.haansoft.com/office/presentation/8.0" kumimoji="0" lang="ko-KR" altLang="en-US" b="0" i="0" u="none" strike="noStrike" kern="1200" cap="none" spc="0" normalizeH="0" baseline="0" mc:Ignorable="hp" hp:hslEmbossed="0">
                <a:solidFill>
                  <a:srgbClr val="000000"/>
                </a:solidFill>
                <a:latin typeface="맑은 고딕"/>
                <a:ea typeface="맑은 고딕"/>
                <a:cs typeface="맑은 고딕"/>
              </a:rPr>
              <a:t> 유니코드 문자열을 </a:t>
            </a:r>
            <a:endParaRPr xmlns:mc="http://schemas.openxmlformats.org/markup-compatibility/2006" xmlns:hp="http://schemas.haansoft.com/office/presentation/8.0" kumimoji="0" lang="ko-KR" altLang="en-US" b="0" i="0" u="none" strike="noStrike" kern="1200" cap="none" spc="0" normalizeH="0" baseline="0" mc:Ignorable="hp" hp:hslEmbossed="0">
              <a:solidFill>
                <a:srgbClr val="000000"/>
              </a:solidFill>
              <a:latin typeface="맑은 고딕"/>
              <a:ea typeface="맑은 고딕"/>
              <a:cs typeface="맑은 고딕"/>
            </a:endParaRPr>
          </a:p>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b="0" i="0" u="none" strike="noStrike" kern="1200" cap="none" spc="0" normalizeH="0" baseline="0" mc:Ignorable="hp" hp:hslEmbossed="0">
                <a:solidFill>
                  <a:srgbClr val="000000"/>
                </a:solidFill>
                <a:latin typeface="맑은 고딕"/>
                <a:ea typeface="맑은 고딕"/>
                <a:cs typeface="맑은 고딕"/>
              </a:rPr>
              <a:t>지원해서 다양한 언어의 문자 처리에도 능한 언어</a:t>
            </a:r>
            <a:endParaRPr xmlns:mc="http://schemas.openxmlformats.org/markup-compatibility/2006" xmlns:hp="http://schemas.haansoft.com/office/presentation/8.0" kumimoji="0" lang="ko-KR" altLang="en-US" b="0" i="0" u="none" strike="noStrike" kern="1200" cap="none" spc="0" normalizeH="0" baseline="0" mc:Ignorable="hp" hp:hslEmbossed="0">
              <a:solidFill>
                <a:srgbClr val="000000"/>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en-US" altLang="ko-KR"/>
              <a:t>HelloApi</a:t>
            </a:r>
            <a:endParaRPr lang="en-US" altLang="ko-KR"/>
          </a:p>
        </p:txBody>
      </p:sp>
      <p:sp>
        <p:nvSpPr>
          <p:cNvPr id="5" name="텍스트 개체 틀 4"/>
          <p:cNvSpPr>
            <a:spLocks noGrp="1"/>
          </p:cNvSpPr>
          <p:nvPr>
            <p:ph type="body" sz="quarter" idx="11"/>
          </p:nvPr>
        </p:nvSpPr>
        <p:spPr/>
        <p:txBody>
          <a:bodyPr/>
          <a:lstStyle/>
          <a:p>
            <a:pPr lvl="0">
              <a:defRPr/>
            </a:pPr>
            <a:r>
              <a:rPr lang="ko-KR" altLang="en-US"/>
              <a:t>문제 확인</a:t>
            </a:r>
            <a:endParaRPr lang="ko-KR" altLang="en-US"/>
          </a:p>
        </p:txBody>
      </p:sp>
      <p:sp>
        <p:nvSpPr>
          <p:cNvPr id="8" name="TextBox 7"/>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6</a:t>
            </a:fld>
            <a:endParaRPr lang="en-US" altLang="en-US" sz="9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119336" y="440722"/>
            <a:ext cx="5858554" cy="243173"/>
          </a:xfrm>
          <a:prstGeom prst="rect">
            <a:avLst/>
          </a:prstGeom>
        </p:spPr>
        <p:txBody>
          <a:bodyPr wrap="square">
            <a:spAutoFit/>
          </a:bodyPr>
          <a:p>
            <a:pPr>
              <a:defRPr/>
            </a:pPr>
            <a:endParaRPr lang="ko-KR" altLang="en-US" sz="1000"/>
          </a:p>
        </p:txBody>
      </p:sp>
      <p:sp>
        <p:nvSpPr>
          <p:cNvPr id="2" name="텍스트 개체 틀 18"/>
          <p:cNvSpPr>
            <a:spLocks noGrp="1"/>
          </p:cNvSpPr>
          <p:nvPr>
            <p:ph type="body" sz="quarter" idx="10" hasCustomPrompt="1"/>
          </p:nvPr>
        </p:nvSpPr>
        <p:spPr/>
        <p:txBody>
          <a:bodyPr/>
          <a:lstStyle/>
          <a:p>
            <a:pPr>
              <a:defRPr/>
            </a:pPr>
            <a:r>
              <a:rPr lang="en-US" altLang="ko-KR"/>
              <a:t>Flutter</a:t>
            </a:r>
            <a:r>
              <a:rPr lang="ko-KR" altLang="en-US"/>
              <a:t> 개발 환경 세팅</a:t>
            </a:r>
            <a:endParaRPr lang="ko-KR" altLang="en-US"/>
          </a:p>
        </p:txBody>
      </p:sp>
      <p:sp>
        <p:nvSpPr>
          <p:cNvPr id="3" name="텍스트 개체 틀 18"/>
          <p:cNvSpPr>
            <a:spLocks noGrp="1"/>
          </p:cNvSpPr>
          <p:nvPr>
            <p:ph type="body" sz="quarter" idx="11" hasCustomPrompt="1"/>
          </p:nvPr>
        </p:nvSpPr>
        <p:spPr/>
        <p:txBody>
          <a:bodyPr/>
          <a:lstStyle/>
          <a:p>
            <a:pPr>
              <a:defRPr/>
            </a:pPr>
            <a:r>
              <a:rPr lang="ko-KR" altLang="en-US"/>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텍스트 개체 틀 18"/>
          <p:cNvSpPr>
            <a:spLocks noGrp="1"/>
          </p:cNvSpPr>
          <p:nvPr>
            <p:ph type="body" sz="quarter" idx="10" hasCustomPrompt="1"/>
          </p:nvPr>
        </p:nvSpPr>
        <p:spPr/>
        <p:txBody>
          <a:bodyPr/>
          <a:lstStyle/>
          <a:p>
            <a:pPr>
              <a:defRPr/>
            </a:pPr>
            <a:r>
              <a:rPr lang="ko-KR" altLang="en-US"/>
              <a:t>앱 실행</a:t>
            </a:r>
            <a:endParaRPr lang="ko-KR" altLang="en-US"/>
          </a:p>
        </p:txBody>
      </p:sp>
      <p:sp>
        <p:nvSpPr>
          <p:cNvPr id="3" name="텍스트 개체 틀 18"/>
          <p:cNvSpPr>
            <a:spLocks noGrp="1"/>
          </p:cNvSpPr>
          <p:nvPr>
            <p:ph type="body" sz="quarter" idx="11" hasCustomPrompt="1"/>
          </p:nvPr>
        </p:nvSpPr>
        <p:spPr/>
        <p:txBody>
          <a:bodyPr/>
          <a:lstStyle/>
          <a:p>
            <a:pPr>
              <a:defRPr/>
            </a:pPr>
            <a:r>
              <a:rPr lang="ko-KR" altLang="en-US"/>
              <a:t>문제 가져오기</a:t>
            </a:r>
            <a:endParaRPr lang="ko-KR" altLang="en-US"/>
          </a:p>
        </p:txBody>
      </p:sp>
      <p:sp>
        <p:nvSpPr>
          <p:cNvPr id="7" name=""/>
          <p:cNvSpPr txBox="1"/>
          <p:nvPr/>
        </p:nvSpPr>
        <p:spPr>
          <a:xfrm>
            <a:off x="8616280" y="2931835"/>
            <a:ext cx="276260" cy="361910"/>
          </a:xfrm>
          <a:prstGeom prst="rect">
            <a:avLst/>
          </a:prstGeom>
        </p:spPr>
        <p:txBody>
          <a:bodyPr wrap="none">
            <a:spAutoFit/>
          </a:bodyPr>
          <a:p>
            <a:pPr>
              <a:defRPr/>
            </a:pPr>
            <a:endParaRPr lang="ko-KR" altLang="en-US"/>
          </a:p>
        </p:txBody>
      </p:sp>
      <p:pic>
        <p:nvPicPr>
          <p:cNvPr id="14" name=""/>
          <p:cNvPicPr>
            <a:picLocks noChangeAspect="1"/>
          </p:cNvPicPr>
          <p:nvPr/>
        </p:nvPicPr>
        <p:blipFill rotWithShape="1">
          <a:blip r:embed="rId2"/>
          <a:srcRect l="720" t="13250" r="67920" b="61550"/>
          <a:stretch>
            <a:fillRect/>
          </a:stretch>
        </p:blipFill>
        <p:spPr>
          <a:xfrm>
            <a:off x="-240704" y="980728"/>
            <a:ext cx="3024336" cy="1728192"/>
          </a:xfrm>
          <a:prstGeom prst="rect">
            <a:avLst/>
          </a:prstGeom>
        </p:spPr>
      </p:pic>
      <p:pic>
        <p:nvPicPr>
          <p:cNvPr id="15" name=""/>
          <p:cNvPicPr>
            <a:picLocks noChangeAspect="1"/>
          </p:cNvPicPr>
          <p:nvPr/>
        </p:nvPicPr>
        <p:blipFill rotWithShape="1">
          <a:blip r:embed="rId3"/>
          <a:srcRect l="750" t="13250" r="67170" b="61550"/>
          <a:stretch>
            <a:fillRect/>
          </a:stretch>
        </p:blipFill>
        <p:spPr>
          <a:xfrm>
            <a:off x="2495600" y="908720"/>
            <a:ext cx="3093964" cy="1728192"/>
          </a:xfrm>
          <a:prstGeom prst="rect">
            <a:avLst/>
          </a:prstGeom>
        </p:spPr>
      </p:pic>
      <p:sp>
        <p:nvSpPr>
          <p:cNvPr id="16" name=""/>
          <p:cNvSpPr txBox="1"/>
          <p:nvPr/>
        </p:nvSpPr>
        <p:spPr>
          <a:xfrm>
            <a:off x="-25757" y="548680"/>
            <a:ext cx="649149" cy="363815"/>
          </a:xfrm>
          <a:prstGeom prst="rect">
            <a:avLst/>
          </a:prstGeom>
        </p:spPr>
        <p:txBody>
          <a:bodyPr wrap="square">
            <a:spAutoFit/>
          </a:bodyPr>
          <a:p>
            <a:pPr>
              <a:defRPr/>
            </a:pPr>
            <a:r>
              <a:rPr lang="ko-KR" altLang="en-US"/>
              <a:t>추가</a:t>
            </a:r>
            <a:endParaRPr lang="ko-KR" altLang="en-US"/>
          </a:p>
        </p:txBody>
      </p:sp>
      <p:sp>
        <p:nvSpPr>
          <p:cNvPr id="17" name=""/>
          <p:cNvSpPr txBox="1"/>
          <p:nvPr/>
        </p:nvSpPr>
        <p:spPr>
          <a:xfrm>
            <a:off x="2780175" y="548680"/>
            <a:ext cx="649149" cy="363815"/>
          </a:xfrm>
          <a:prstGeom prst="rect">
            <a:avLst/>
          </a:prstGeom>
        </p:spPr>
        <p:txBody>
          <a:bodyPr wrap="square">
            <a:spAutoFit/>
          </a:bodyPr>
          <a:p>
            <a:pPr>
              <a:defRPr/>
            </a:pPr>
            <a:r>
              <a:rPr lang="ko-KR" altLang="en-US"/>
              <a:t>수정</a:t>
            </a:r>
            <a:endParaRPr lang="ko-KR" altLang="en-US"/>
          </a:p>
        </p:txBody>
      </p:sp>
      <p:pic>
        <p:nvPicPr>
          <p:cNvPr id="18" name=""/>
          <p:cNvPicPr>
            <a:picLocks noChangeAspect="1"/>
          </p:cNvPicPr>
          <p:nvPr/>
        </p:nvPicPr>
        <p:blipFill rotWithShape="1">
          <a:blip r:embed="rId4"/>
          <a:srcRect l="2240" t="13900" r="45500" b="68250"/>
          <a:stretch>
            <a:fillRect/>
          </a:stretch>
        </p:blipFill>
        <p:spPr>
          <a:xfrm>
            <a:off x="839416" y="2780928"/>
            <a:ext cx="5040560" cy="1224136"/>
          </a:xfrm>
          <a:prstGeom prst="rect">
            <a:avLst/>
          </a:prstGeom>
        </p:spPr>
      </p:pic>
      <p:sp>
        <p:nvSpPr>
          <p:cNvPr id="19" name=""/>
          <p:cNvSpPr txBox="1"/>
          <p:nvPr/>
        </p:nvSpPr>
        <p:spPr>
          <a:xfrm>
            <a:off x="214947" y="2815044"/>
            <a:ext cx="649149" cy="364401"/>
          </a:xfrm>
          <a:prstGeom prst="rect">
            <a:avLst/>
          </a:prstGeom>
        </p:spPr>
        <p:txBody>
          <a:bodyPr wrap="square">
            <a:spAutoFit/>
          </a:bodyPr>
          <a:p>
            <a:pPr>
              <a:defRPr/>
            </a:pPr>
            <a:r>
              <a:rPr lang="ko-KR" altLang="en-US"/>
              <a:t>삭제</a:t>
            </a:r>
            <a:endParaRPr lang="ko-KR" altLang="en-US"/>
          </a:p>
        </p:txBody>
      </p:sp>
      <p:pic>
        <p:nvPicPr>
          <p:cNvPr id="20" name=""/>
          <p:cNvPicPr>
            <a:picLocks noChangeAspect="1"/>
          </p:cNvPicPr>
          <p:nvPr/>
        </p:nvPicPr>
        <p:blipFill rotWithShape="1">
          <a:blip r:embed="rId5"/>
          <a:srcRect l="1750" t="14230" r="12280" b="47070"/>
          <a:stretch>
            <a:fillRect/>
          </a:stretch>
        </p:blipFill>
        <p:spPr>
          <a:xfrm>
            <a:off x="2063552" y="4149080"/>
            <a:ext cx="6480720" cy="2664296"/>
          </a:xfrm>
          <a:prstGeom prst="rect">
            <a:avLst/>
          </a:prstGeom>
        </p:spPr>
      </p:pic>
      <p:sp>
        <p:nvSpPr>
          <p:cNvPr id="21" name=""/>
          <p:cNvSpPr txBox="1"/>
          <p:nvPr/>
        </p:nvSpPr>
        <p:spPr>
          <a:xfrm>
            <a:off x="1758822" y="4653136"/>
            <a:ext cx="237618" cy="1462678"/>
          </a:xfrm>
          <a:prstGeom prst="rect">
            <a:avLst/>
          </a:prstGeom>
        </p:spPr>
        <p:txBody>
          <a:bodyPr wrap="square">
            <a:spAutoFit/>
          </a:bodyPr>
          <a:p>
            <a:pPr>
              <a:defRPr/>
            </a:pPr>
            <a:r>
              <a:rPr lang="ko-KR" altLang="en-US"/>
              <a:t>북마크 탭</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130</ep:Words>
  <ep:PresentationFormat>와이드스크린</ep:PresentationFormat>
  <ep:Paragraphs>30</ep:Paragraphs>
  <ep:Slides>7</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7</vt:i4>
      </vt:variant>
    </vt:vector>
  </ep:HeadingPairs>
  <ep:TitlesOfParts>
    <vt:vector size="8" baseType="lpstr">
      <vt:lpstr>Office 테마</vt:lpstr>
      <vt:lpstr>쇼핑몰 제작</vt:lpstr>
      <vt:lpstr>History</vt:lpstr>
      <vt:lpstr>서비스 개요</vt:lpstr>
      <vt:lpstr>User flow</vt:lpstr>
      <vt:lpstr>슬라이드 5</vt:lpstr>
      <vt:lpstr>슬라이드 6</vt:lpstr>
      <vt:lpstr>슬라이드 7</vt:lpstr>
    </vt:vector>
  </ep:TitlesOfParts>
  <ep:HyperlinkBase>http://www.yamestyle.com</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2019-03-11T07:43:12.000</dcterms:created>
  <dc:creator>yamestyle.com</dc:creator>
  <dc:description>본 문서는 공개 배포용으로 작성된 양식으로 저작권 없이 마음껏 사용하실 수 있습니다.</dc:description>
  <cp:keywords>야메군</cp:keywords>
  <cp:lastModifiedBy>pjj03</cp:lastModifiedBy>
  <dcterms:modified xsi:type="dcterms:W3CDTF">2021-05-11T22:07:09.011</dcterms:modified>
  <cp:revision>170</cp:revision>
  <dc:title>화면설계서 양식_v1.0</dc:title>
  <cp:version/>
</cp:coreProperties>
</file>