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87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165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761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596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45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7562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0816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7673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4225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4771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2024-11-12T13:14:23.489</dcterms:created>
  <dc:creator>rwg12</dc:creator>
  <cp:lastModifiedBy>rwg12</cp:lastModifiedBy>
  <dcterms:modified xsi:type="dcterms:W3CDTF">2024-11-12T13:15:52.477</dcterms:modified>
  <cp:revision>1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