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35.png" Type="http://schemas.openxmlformats.org/officeDocument/2006/relationships/image"/><Relationship Id="rId5" Target="../media/image136.png" Type="http://schemas.openxmlformats.org/officeDocument/2006/relationships/image"/><Relationship Id="rId6" Target="../media/image137.png" Type="http://schemas.openxmlformats.org/officeDocument/2006/relationships/image"/><Relationship Id="rId7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11" Target="../media/image15.png" Type="http://schemas.openxmlformats.org/officeDocument/2006/relationships/image"/><Relationship Id="rId12" Target="../media/image16.png" Type="http://schemas.openxmlformats.org/officeDocument/2006/relationships/image"/><Relationship Id="rId13" Target="../media/image17.png" Type="http://schemas.openxmlformats.org/officeDocument/2006/relationships/image"/><Relationship Id="rId14" Target="../media/image18.png" Type="http://schemas.openxmlformats.org/officeDocument/2006/relationships/image"/><Relationship Id="rId15" Target="../media/image19.png" Type="http://schemas.openxmlformats.org/officeDocument/2006/relationships/image"/><Relationship Id="rId16" Target="../media/image20.png" Type="http://schemas.openxmlformats.org/officeDocument/2006/relationships/image"/><Relationship Id="rId17" Target="../media/image21.png" Type="http://schemas.openxmlformats.org/officeDocument/2006/relationships/image"/><Relationship Id="rId18" Target="../media/image22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8.png" Type="http://schemas.openxmlformats.org/officeDocument/2006/relationships/image"/><Relationship Id="rId7" Target="../media/image11.png" Type="http://schemas.openxmlformats.org/officeDocument/2006/relationships/image"/><Relationship Id="rId8" Target="../media/image12.pn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png" Type="http://schemas.openxmlformats.org/officeDocument/2006/relationships/image"/><Relationship Id="rId12" Target="../media/image29.png" Type="http://schemas.openxmlformats.org/officeDocument/2006/relationships/image"/><Relationship Id="rId13" Target="../media/image30.png" Type="http://schemas.openxmlformats.org/officeDocument/2006/relationships/image"/><Relationship Id="rId14" Target="../media/image31.png" Type="http://schemas.openxmlformats.org/officeDocument/2006/relationships/image"/><Relationship Id="rId15" Target="../media/image32.png" Type="http://schemas.openxmlformats.org/officeDocument/2006/relationships/image"/><Relationship Id="rId16" Target="../media/image33.png" Type="http://schemas.openxmlformats.org/officeDocument/2006/relationships/image"/><Relationship Id="rId17" Target="../media/image34.png" Type="http://schemas.openxmlformats.org/officeDocument/2006/relationships/image"/><Relationship Id="rId18" Target="../media/image35.png" Type="http://schemas.openxmlformats.org/officeDocument/2006/relationships/image"/><Relationship Id="rId19" Target="../media/image36.png" Type="http://schemas.openxmlformats.org/officeDocument/2006/relationships/image"/><Relationship Id="rId2" Target="../media/image1.png" Type="http://schemas.openxmlformats.org/officeDocument/2006/relationships/image"/><Relationship Id="rId20" Target="../media/image37.png" Type="http://schemas.openxmlformats.org/officeDocument/2006/relationships/image"/><Relationship Id="rId21" Target="../media/image38.png" Type="http://schemas.openxmlformats.org/officeDocument/2006/relationships/image"/><Relationship Id="rId3" Target="../media/image2.png" Type="http://schemas.openxmlformats.org/officeDocument/2006/relationships/image"/><Relationship Id="rId4" Target="../media/image4.png" Type="http://schemas.openxmlformats.org/officeDocument/2006/relationships/image"/><Relationship Id="rId5" Target="../media/image23.png" Type="http://schemas.openxmlformats.org/officeDocument/2006/relationships/image"/><Relationship Id="rId6" Target="../media/image24.png" Type="http://schemas.openxmlformats.org/officeDocument/2006/relationships/image"/><Relationship Id="rId7" Target="../media/image8.png" Type="http://schemas.openxmlformats.org/officeDocument/2006/relationships/image"/><Relationship Id="rId8" Target="../media/image25.png" Type="http://schemas.openxmlformats.org/officeDocument/2006/relationships/image"/><Relationship Id="rId9" Target="../media/image2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png" Type="http://schemas.openxmlformats.org/officeDocument/2006/relationships/image"/><Relationship Id="rId11" Target="../media/image45.png" Type="http://schemas.openxmlformats.org/officeDocument/2006/relationships/image"/><Relationship Id="rId12" Target="../media/image46.png" Type="http://schemas.openxmlformats.org/officeDocument/2006/relationships/image"/><Relationship Id="rId13" Target="../media/image47.png" Type="http://schemas.openxmlformats.org/officeDocument/2006/relationships/image"/><Relationship Id="rId14" Target="../media/image48.png" Type="http://schemas.openxmlformats.org/officeDocument/2006/relationships/image"/><Relationship Id="rId15" Target="../media/image49.png" Type="http://schemas.openxmlformats.org/officeDocument/2006/relationships/image"/><Relationship Id="rId16" Target="../media/image50.png" Type="http://schemas.openxmlformats.org/officeDocument/2006/relationships/image"/><Relationship Id="rId17" Target="../media/image51.png" Type="http://schemas.openxmlformats.org/officeDocument/2006/relationships/image"/><Relationship Id="rId18" Target="../media/image52.png" Type="http://schemas.openxmlformats.org/officeDocument/2006/relationships/image"/><Relationship Id="rId19" Target="../media/image53.png" Type="http://schemas.openxmlformats.org/officeDocument/2006/relationships/image"/><Relationship Id="rId2" Target="../media/image1.png" Type="http://schemas.openxmlformats.org/officeDocument/2006/relationships/image"/><Relationship Id="rId20" Target="../media/image54.png" Type="http://schemas.openxmlformats.org/officeDocument/2006/relationships/image"/><Relationship Id="rId21" Target="../media/image55.png" Type="http://schemas.openxmlformats.org/officeDocument/2006/relationships/image"/><Relationship Id="rId22" Target="../media/image56.png" Type="http://schemas.openxmlformats.org/officeDocument/2006/relationships/image"/><Relationship Id="rId23" Target="../media/image57.png" Type="http://schemas.openxmlformats.org/officeDocument/2006/relationships/image"/><Relationship Id="rId24" Target="../media/image58.png" Type="http://schemas.openxmlformats.org/officeDocument/2006/relationships/image"/><Relationship Id="rId25" Target="../media/image59.png" Type="http://schemas.openxmlformats.org/officeDocument/2006/relationships/image"/><Relationship Id="rId26" Target="../media/image60.png" Type="http://schemas.openxmlformats.org/officeDocument/2006/relationships/image"/><Relationship Id="rId27" Target="../media/image61.png" Type="http://schemas.openxmlformats.org/officeDocument/2006/relationships/image"/><Relationship Id="rId3" Target="../media/image2.png" Type="http://schemas.openxmlformats.org/officeDocument/2006/relationships/image"/><Relationship Id="rId4" Target="../media/image39.png" Type="http://schemas.openxmlformats.org/officeDocument/2006/relationships/image"/><Relationship Id="rId5" Target="../media/image8.png" Type="http://schemas.openxmlformats.org/officeDocument/2006/relationships/image"/><Relationship Id="rId6" Target="../media/image40.png" Type="http://schemas.openxmlformats.org/officeDocument/2006/relationships/image"/><Relationship Id="rId7" Target="../media/image41.png" Type="http://schemas.openxmlformats.org/officeDocument/2006/relationships/image"/><Relationship Id="rId8" Target="../media/image42.png" Type="http://schemas.openxmlformats.org/officeDocument/2006/relationships/image"/><Relationship Id="rId9" Target="../media/image4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6.png" Type="http://schemas.openxmlformats.org/officeDocument/2006/relationships/image"/><Relationship Id="rId11" Target="../media/image67.png" Type="http://schemas.openxmlformats.org/officeDocument/2006/relationships/image"/><Relationship Id="rId12" Target="../media/image68.png" Type="http://schemas.openxmlformats.org/officeDocument/2006/relationships/image"/><Relationship Id="rId13" Target="../media/image69.png" Type="http://schemas.openxmlformats.org/officeDocument/2006/relationships/image"/><Relationship Id="rId14" Target="../media/image70.png" Type="http://schemas.openxmlformats.org/officeDocument/2006/relationships/image"/><Relationship Id="rId15" Target="../media/image43.png" Type="http://schemas.openxmlformats.org/officeDocument/2006/relationships/image"/><Relationship Id="rId16" Target="../media/image49.png" Type="http://schemas.openxmlformats.org/officeDocument/2006/relationships/image"/><Relationship Id="rId17" Target="../media/image50.png" Type="http://schemas.openxmlformats.org/officeDocument/2006/relationships/image"/><Relationship Id="rId18" Target="../media/image71.png" Type="http://schemas.openxmlformats.org/officeDocument/2006/relationships/image"/><Relationship Id="rId19" Target="../media/image59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9.png" Type="http://schemas.openxmlformats.org/officeDocument/2006/relationships/image"/><Relationship Id="rId5" Target="../media/image8.png" Type="http://schemas.openxmlformats.org/officeDocument/2006/relationships/image"/><Relationship Id="rId6" Target="../media/image62.png" Type="http://schemas.openxmlformats.org/officeDocument/2006/relationships/image"/><Relationship Id="rId7" Target="../media/image63.png" Type="http://schemas.openxmlformats.org/officeDocument/2006/relationships/image"/><Relationship Id="rId8" Target="../media/image64.png" Type="http://schemas.openxmlformats.org/officeDocument/2006/relationships/image"/><Relationship Id="rId9" Target="../media/image6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3.png" Type="http://schemas.openxmlformats.org/officeDocument/2006/relationships/image"/><Relationship Id="rId11" Target="../media/image74.png" Type="http://schemas.openxmlformats.org/officeDocument/2006/relationships/image"/><Relationship Id="rId12" Target="../media/image75.png" Type="http://schemas.openxmlformats.org/officeDocument/2006/relationships/image"/><Relationship Id="rId13" Target="../media/image43.png" Type="http://schemas.openxmlformats.org/officeDocument/2006/relationships/image"/><Relationship Id="rId14" Target="../media/image49.png" Type="http://schemas.openxmlformats.org/officeDocument/2006/relationships/image"/><Relationship Id="rId15" Target="../media/image50.png" Type="http://schemas.openxmlformats.org/officeDocument/2006/relationships/image"/><Relationship Id="rId16" Target="../media/image76.png" Type="http://schemas.openxmlformats.org/officeDocument/2006/relationships/image"/><Relationship Id="rId17" Target="../media/image59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9.png" Type="http://schemas.openxmlformats.org/officeDocument/2006/relationships/image"/><Relationship Id="rId5" Target="../media/image8.png" Type="http://schemas.openxmlformats.org/officeDocument/2006/relationships/image"/><Relationship Id="rId6" Target="../media/image62.png" Type="http://schemas.openxmlformats.org/officeDocument/2006/relationships/image"/><Relationship Id="rId7" Target="../media/image63.png" Type="http://schemas.openxmlformats.org/officeDocument/2006/relationships/image"/><Relationship Id="rId8" Target="../media/image64.png" Type="http://schemas.openxmlformats.org/officeDocument/2006/relationships/image"/><Relationship Id="rId9" Target="../media/image7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0.png" Type="http://schemas.openxmlformats.org/officeDocument/2006/relationships/image"/><Relationship Id="rId11" Target="../media/image81.png" Type="http://schemas.openxmlformats.org/officeDocument/2006/relationships/image"/><Relationship Id="rId12" Target="../media/image82.png" Type="http://schemas.openxmlformats.org/officeDocument/2006/relationships/image"/><Relationship Id="rId13" Target="../media/image83.png" Type="http://schemas.openxmlformats.org/officeDocument/2006/relationships/image"/><Relationship Id="rId14" Target="../media/image84.png" Type="http://schemas.openxmlformats.org/officeDocument/2006/relationships/image"/><Relationship Id="rId15" Target="../media/image85.png" Type="http://schemas.openxmlformats.org/officeDocument/2006/relationships/image"/><Relationship Id="rId16" Target="../media/image86.png" Type="http://schemas.openxmlformats.org/officeDocument/2006/relationships/image"/><Relationship Id="rId17" Target="../media/image87.png" Type="http://schemas.openxmlformats.org/officeDocument/2006/relationships/image"/><Relationship Id="rId18" Target="../media/image88.png" Type="http://schemas.openxmlformats.org/officeDocument/2006/relationships/image"/><Relationship Id="rId19" Target="../media/image89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4.png" Type="http://schemas.openxmlformats.org/officeDocument/2006/relationships/image"/><Relationship Id="rId5" Target="../media/image23.png" Type="http://schemas.openxmlformats.org/officeDocument/2006/relationships/image"/><Relationship Id="rId6" Target="../media/image77.png" Type="http://schemas.openxmlformats.org/officeDocument/2006/relationships/image"/><Relationship Id="rId7" Target="../media/image8.png" Type="http://schemas.openxmlformats.org/officeDocument/2006/relationships/image"/><Relationship Id="rId8" Target="../media/image78.png" Type="http://schemas.openxmlformats.org/officeDocument/2006/relationships/image"/><Relationship Id="rId9" Target="../media/image7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6.png" Type="http://schemas.openxmlformats.org/officeDocument/2006/relationships/image"/><Relationship Id="rId11" Target="../media/image97.png" Type="http://schemas.openxmlformats.org/officeDocument/2006/relationships/image"/><Relationship Id="rId12" Target="../media/image98.png" Type="http://schemas.openxmlformats.org/officeDocument/2006/relationships/image"/><Relationship Id="rId13" Target="../media/image99.png" Type="http://schemas.openxmlformats.org/officeDocument/2006/relationships/image"/><Relationship Id="rId14" Target="../media/image100.png" Type="http://schemas.openxmlformats.org/officeDocument/2006/relationships/image"/><Relationship Id="rId15" Target="../media/image101.png" Type="http://schemas.openxmlformats.org/officeDocument/2006/relationships/image"/><Relationship Id="rId16" Target="../media/image4.png" Type="http://schemas.openxmlformats.org/officeDocument/2006/relationships/image"/><Relationship Id="rId17" Target="../media/image23.png" Type="http://schemas.openxmlformats.org/officeDocument/2006/relationships/image"/><Relationship Id="rId18" Target="../media/image102.png" Type="http://schemas.openxmlformats.org/officeDocument/2006/relationships/image"/><Relationship Id="rId19" Target="../media/image8.png" Type="http://schemas.openxmlformats.org/officeDocument/2006/relationships/image"/><Relationship Id="rId2" Target="../media/image1.png" Type="http://schemas.openxmlformats.org/officeDocument/2006/relationships/image"/><Relationship Id="rId20" Target="../media/image103.png" Type="http://schemas.openxmlformats.org/officeDocument/2006/relationships/image"/><Relationship Id="rId21" Target="../media/image104.png" Type="http://schemas.openxmlformats.org/officeDocument/2006/relationships/image"/><Relationship Id="rId22" Target="../media/image105.png" Type="http://schemas.openxmlformats.org/officeDocument/2006/relationships/image"/><Relationship Id="rId23" Target="../media/image106.png" Type="http://schemas.openxmlformats.org/officeDocument/2006/relationships/image"/><Relationship Id="rId24" Target="../media/image107.png" Type="http://schemas.openxmlformats.org/officeDocument/2006/relationships/image"/><Relationship Id="rId25" Target="../media/image108.png" Type="http://schemas.openxmlformats.org/officeDocument/2006/relationships/image"/><Relationship Id="rId26" Target="../media/image109.png" Type="http://schemas.openxmlformats.org/officeDocument/2006/relationships/image"/><Relationship Id="rId27" Target="../media/image110.png" Type="http://schemas.openxmlformats.org/officeDocument/2006/relationships/image"/><Relationship Id="rId28" Target="../media/image111.png" Type="http://schemas.openxmlformats.org/officeDocument/2006/relationships/image"/><Relationship Id="rId29" Target="../media/image112.png" Type="http://schemas.openxmlformats.org/officeDocument/2006/relationships/image"/><Relationship Id="rId3" Target="../media/image2.png" Type="http://schemas.openxmlformats.org/officeDocument/2006/relationships/image"/><Relationship Id="rId30" Target="../media/image113.png" Type="http://schemas.openxmlformats.org/officeDocument/2006/relationships/image"/><Relationship Id="rId31" Target="../media/image114.png" Type="http://schemas.openxmlformats.org/officeDocument/2006/relationships/image"/><Relationship Id="rId32" Target="../media/image115.png" Type="http://schemas.openxmlformats.org/officeDocument/2006/relationships/image"/><Relationship Id="rId33" Target="../media/image116.png" Type="http://schemas.openxmlformats.org/officeDocument/2006/relationships/image"/><Relationship Id="rId34" Target="../media/image117.png" Type="http://schemas.openxmlformats.org/officeDocument/2006/relationships/image"/><Relationship Id="rId4" Target="../media/image90.png" Type="http://schemas.openxmlformats.org/officeDocument/2006/relationships/image"/><Relationship Id="rId5" Target="../media/image91.png" Type="http://schemas.openxmlformats.org/officeDocument/2006/relationships/image"/><Relationship Id="rId6" Target="../media/image92.png" Type="http://schemas.openxmlformats.org/officeDocument/2006/relationships/image"/><Relationship Id="rId7" Target="../media/image93.png" Type="http://schemas.openxmlformats.org/officeDocument/2006/relationships/image"/><Relationship Id="rId8" Target="../media/image94.png" Type="http://schemas.openxmlformats.org/officeDocument/2006/relationships/image"/><Relationship Id="rId9" Target="../media/image9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2.png" Type="http://schemas.openxmlformats.org/officeDocument/2006/relationships/image"/><Relationship Id="rId11" Target="../media/image123.png" Type="http://schemas.openxmlformats.org/officeDocument/2006/relationships/image"/><Relationship Id="rId12" Target="../media/image124.png" Type="http://schemas.openxmlformats.org/officeDocument/2006/relationships/image"/><Relationship Id="rId13" Target="../media/image43.png" Type="http://schemas.openxmlformats.org/officeDocument/2006/relationships/image"/><Relationship Id="rId14" Target="../media/image125.png" Type="http://schemas.openxmlformats.org/officeDocument/2006/relationships/image"/><Relationship Id="rId15" Target="../media/image126.png" Type="http://schemas.openxmlformats.org/officeDocument/2006/relationships/image"/><Relationship Id="rId16" Target="../media/image59.png" Type="http://schemas.openxmlformats.org/officeDocument/2006/relationships/image"/><Relationship Id="rId17" Target="../media/image127.png" Type="http://schemas.openxmlformats.org/officeDocument/2006/relationships/image"/><Relationship Id="rId18" Target="../media/image128.png" Type="http://schemas.openxmlformats.org/officeDocument/2006/relationships/image"/><Relationship Id="rId19" Target="../media/image129.png" Type="http://schemas.openxmlformats.org/officeDocument/2006/relationships/image"/><Relationship Id="rId2" Target="../media/image1.png" Type="http://schemas.openxmlformats.org/officeDocument/2006/relationships/image"/><Relationship Id="rId20" Target="../media/image130.png" Type="http://schemas.openxmlformats.org/officeDocument/2006/relationships/image"/><Relationship Id="rId21" Target="../media/image131.png" Type="http://schemas.openxmlformats.org/officeDocument/2006/relationships/image"/><Relationship Id="rId22" Target="../media/image132.png" Type="http://schemas.openxmlformats.org/officeDocument/2006/relationships/image"/><Relationship Id="rId23" Target="../media/image133.png" Type="http://schemas.openxmlformats.org/officeDocument/2006/relationships/image"/><Relationship Id="rId24" Target="../media/image134.png" Type="http://schemas.openxmlformats.org/officeDocument/2006/relationships/image"/><Relationship Id="rId3" Target="../media/image2.png" Type="http://schemas.openxmlformats.org/officeDocument/2006/relationships/image"/><Relationship Id="rId4" Target="../media/image39.png" Type="http://schemas.openxmlformats.org/officeDocument/2006/relationships/image"/><Relationship Id="rId5" Target="../media/image8.png" Type="http://schemas.openxmlformats.org/officeDocument/2006/relationships/image"/><Relationship Id="rId6" Target="../media/image118.png" Type="http://schemas.openxmlformats.org/officeDocument/2006/relationships/image"/><Relationship Id="rId7" Target="../media/image119.png" Type="http://schemas.openxmlformats.org/officeDocument/2006/relationships/image"/><Relationship Id="rId8" Target="../media/image120.png" Type="http://schemas.openxmlformats.org/officeDocument/2006/relationships/image"/><Relationship Id="rId9" Target="../media/image12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-4076700" y="-10147300"/>
            <a:ext cx="26454100" cy="34569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2527300" y="-1498600"/>
            <a:ext cx="13220700" cy="17284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771900" y="3937000"/>
            <a:ext cx="10744200" cy="18796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54100" y="8953500"/>
            <a:ext cx="16179800" cy="25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527300" y="3759200"/>
            <a:ext cx="12573000" cy="29591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432300" y="5803900"/>
            <a:ext cx="9334500" cy="16891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3487400" y="9296400"/>
            <a:ext cx="3937000" cy="927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866900" y="838200"/>
            <a:ext cx="5156200" cy="698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-4076700" y="-10147300"/>
            <a:ext cx="26454100" cy="34569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2527300" y="-1498600"/>
            <a:ext cx="13220700" cy="17284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597400" y="5130800"/>
            <a:ext cx="9093200" cy="1879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841500" y="4521200"/>
            <a:ext cx="13284200" cy="3492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127500" y="3822700"/>
            <a:ext cx="8712200" cy="16891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866900" y="838200"/>
            <a:ext cx="5156200" cy="698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-4076700" y="-10147300"/>
            <a:ext cx="26454100" cy="34569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2527300" y="-1498600"/>
            <a:ext cx="13220700" cy="172847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701800" y="5905500"/>
            <a:ext cx="73406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095500" y="4584700"/>
            <a:ext cx="2921000" cy="2781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866900" y="838200"/>
            <a:ext cx="5156200" cy="698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4978400" y="4737100"/>
            <a:ext cx="4381500" cy="2679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273800" y="4292600"/>
            <a:ext cx="1816100" cy="558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524500" y="4914900"/>
            <a:ext cx="3149600" cy="8128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553200" y="4165600"/>
            <a:ext cx="1219200" cy="876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7899400" y="4737100"/>
            <a:ext cx="4381500" cy="26797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182100" y="4292600"/>
            <a:ext cx="1816100" cy="5588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8636000" y="4927600"/>
            <a:ext cx="2933700" cy="29337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486900" y="4165600"/>
            <a:ext cx="1219200" cy="8763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10795000" y="4762500"/>
            <a:ext cx="4419600" cy="26797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090400" y="4292600"/>
            <a:ext cx="1816100" cy="5588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1620500" y="4927600"/>
            <a:ext cx="2857500" cy="8128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2471400" y="4152900"/>
            <a:ext cx="1219200" cy="8763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701800" y="5588000"/>
            <a:ext cx="508000" cy="4826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13843000" y="4762500"/>
            <a:ext cx="4419600" cy="26797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5151100" y="4292600"/>
            <a:ext cx="1816100" cy="5588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4236700" y="4927600"/>
            <a:ext cx="3289300" cy="8128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5494000" y="4165600"/>
            <a:ext cx="1219200" cy="889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-4076700" y="-10147300"/>
            <a:ext cx="26454100" cy="34569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2527300" y="-1498600"/>
            <a:ext cx="13220700" cy="172847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54100" y="3657600"/>
            <a:ext cx="16179800" cy="254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120900" y="2857500"/>
            <a:ext cx="1244600" cy="2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959100" y="2146300"/>
            <a:ext cx="5715000" cy="1968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866900" y="838200"/>
            <a:ext cx="5156200" cy="698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77900" y="1714500"/>
            <a:ext cx="2184400" cy="2413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8128000" y="4267200"/>
            <a:ext cx="8445500" cy="51816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8902700" y="7416800"/>
            <a:ext cx="6959600" cy="254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714500" y="4267200"/>
            <a:ext cx="6299200" cy="51816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8763000" y="6019800"/>
            <a:ext cx="7696200" cy="14605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8432800" y="4241800"/>
            <a:ext cx="7810500" cy="19304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8775700" y="8699500"/>
            <a:ext cx="1905000" cy="6858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0464800" y="8674100"/>
            <a:ext cx="2006600" cy="7112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2090400" y="8661400"/>
            <a:ext cx="2286000" cy="7112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9309100" y="7658100"/>
            <a:ext cx="736600" cy="10668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4401800" y="7416800"/>
            <a:ext cx="1587500" cy="15875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2661900" y="7569200"/>
            <a:ext cx="1473200" cy="1473200"/>
          </a:xfrm>
          <a:prstGeom prst="rect">
            <a:avLst/>
          </a:prstGeom>
        </p:spPr>
      </p:pic>
      <p:grpSp>
        <p:nvGrpSpPr>
          <p:cNvPr name="Group 25" id="2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0845800" y="7797800"/>
            <a:ext cx="1295400" cy="9779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13919200" y="8636000"/>
            <a:ext cx="2247900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-4076700" y="-10147300"/>
            <a:ext cx="26454100" cy="34569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2527300" y="-1498600"/>
            <a:ext cx="13220700" cy="172847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74700" y="6019800"/>
            <a:ext cx="74549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866900" y="838200"/>
            <a:ext cx="5156200" cy="698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6908800" y="2273300"/>
            <a:ext cx="3949700" cy="30861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327900" y="1676400"/>
            <a:ext cx="3022600" cy="4191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556500" y="2298700"/>
            <a:ext cx="2641600" cy="20320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435100" y="4165600"/>
            <a:ext cx="1130300" cy="254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251700" y="1663700"/>
            <a:ext cx="3022600" cy="5334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7480300" y="4470400"/>
            <a:ext cx="2819400" cy="12827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10706100" y="2298700"/>
            <a:ext cx="3949700" cy="30861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163300" y="1676400"/>
            <a:ext cx="3022600" cy="4191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1366500" y="2311400"/>
            <a:ext cx="2641600" cy="20320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1290300" y="1651000"/>
            <a:ext cx="2743200" cy="5334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1315700" y="4394200"/>
            <a:ext cx="2870200" cy="12827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952500" y="2451100"/>
            <a:ext cx="2387600" cy="24003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041400" y="4533900"/>
            <a:ext cx="3327400" cy="22098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282700" y="6121400"/>
            <a:ext cx="2108200" cy="6604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5334000" y="6515100"/>
            <a:ext cx="3949700" cy="30861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816600" y="5918200"/>
            <a:ext cx="3022600" cy="419100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8" id="28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5981700" y="6527800"/>
            <a:ext cx="2641600" cy="20320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6197600" y="5892800"/>
            <a:ext cx="2159000" cy="5334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5969000" y="8788400"/>
            <a:ext cx="2679700" cy="10033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8813800" y="6515100"/>
            <a:ext cx="3949700" cy="30861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271000" y="5918200"/>
            <a:ext cx="3022600" cy="419100"/>
          </a:xfrm>
          <a:prstGeom prst="rect">
            <a:avLst/>
          </a:prstGeom>
        </p:spPr>
      </p:pic>
      <p:grpSp>
        <p:nvGrpSpPr>
          <p:cNvPr name="Group 33" id="3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4" id="34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9461500" y="6527800"/>
            <a:ext cx="2641600" cy="2032000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9664700" y="5930900"/>
            <a:ext cx="2159000" cy="533400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9398000" y="8648700"/>
            <a:ext cx="2844800" cy="1282700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12280900" y="6527800"/>
            <a:ext cx="3949700" cy="3086100"/>
          </a:xfrm>
          <a:prstGeom prst="rect">
            <a:avLst/>
          </a:prstGeom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738100" y="5930900"/>
            <a:ext cx="3022600" cy="419100"/>
          </a:xfrm>
          <a:prstGeom prst="rect">
            <a:avLst/>
          </a:prstGeom>
        </p:spPr>
      </p:pic>
      <p:grpSp>
        <p:nvGrpSpPr>
          <p:cNvPr name="Group 39" id="3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0" id="40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12928600" y="6540500"/>
            <a:ext cx="2641600" cy="2032000"/>
          </a:xfrm>
          <a:prstGeom prst="rect">
            <a:avLst/>
          </a:prstGeom>
        </p:spPr>
      </p:pic>
      <p:grpSp>
        <p:nvGrpSpPr>
          <p:cNvPr name="Group 41" id="4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2" id="42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673100" y="6565900"/>
            <a:ext cx="3556000" cy="2743200"/>
          </a:xfrm>
          <a:prstGeom prst="rect">
            <a:avLst/>
          </a:prstGeom>
        </p:spPr>
      </p:pic>
      <p:pic>
        <p:nvPicPr>
          <p:cNvPr name="Picture 43" id="43"/>
          <p:cNvPicPr>
            <a:picLocks noChangeAspect="true"/>
          </p:cNvPicPr>
          <p:nvPr/>
        </p:nvPicPr>
        <p:blipFill>
          <a:blip r:embed="rId26"/>
          <a:stretch>
            <a:fillRect/>
          </a:stretch>
        </p:blipFill>
        <p:spPr>
          <a:xfrm rot="0">
            <a:off x="13106400" y="5930900"/>
            <a:ext cx="2197100" cy="533400"/>
          </a:xfrm>
          <a:prstGeom prst="rect">
            <a:avLst/>
          </a:prstGeom>
        </p:spPr>
      </p:pic>
      <p:pic>
        <p:nvPicPr>
          <p:cNvPr name="Picture 44" id="44"/>
          <p:cNvPicPr>
            <a:picLocks noChangeAspect="true"/>
          </p:cNvPicPr>
          <p:nvPr/>
        </p:nvPicPr>
        <p:blipFill>
          <a:blip r:embed="rId27"/>
          <a:stretch>
            <a:fillRect/>
          </a:stretch>
        </p:blipFill>
        <p:spPr>
          <a:xfrm rot="0">
            <a:off x="12903200" y="8661400"/>
            <a:ext cx="2819400" cy="1282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-4076700" y="-10147300"/>
            <a:ext cx="26454100" cy="34569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2527300" y="-1498600"/>
            <a:ext cx="13220700" cy="172847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219200" y="6019800"/>
            <a:ext cx="74549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866900" y="838200"/>
            <a:ext cx="5156200" cy="698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210300" y="2882900"/>
            <a:ext cx="9690100" cy="20066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73710400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8915400" y="3873500"/>
            <a:ext cx="1143000" cy="25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642100" y="3683000"/>
            <a:ext cx="431800" cy="406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829800" y="3429000"/>
            <a:ext cx="5867400" cy="9779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213600" y="3314700"/>
            <a:ext cx="2197100" cy="1270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210300" y="5092700"/>
            <a:ext cx="9690100" cy="20066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73710400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8915400" y="6083300"/>
            <a:ext cx="1143000" cy="254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642100" y="5892800"/>
            <a:ext cx="431800" cy="4064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829800" y="5638800"/>
            <a:ext cx="5727700" cy="9779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7226300" y="5778500"/>
            <a:ext cx="1600200" cy="12954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210300" y="7302500"/>
            <a:ext cx="9690100" cy="20066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73710400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8915400" y="8293100"/>
            <a:ext cx="1143000" cy="254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642100" y="8102600"/>
            <a:ext cx="431800" cy="4064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829800" y="7493000"/>
            <a:ext cx="5892800" cy="16764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7213600" y="7962900"/>
            <a:ext cx="2184400" cy="838200"/>
          </a:xfrm>
          <a:prstGeom prst="rect">
            <a:avLst/>
          </a:prstGeom>
        </p:spPr>
      </p:pic>
      <p:grpSp>
        <p:nvGrpSpPr>
          <p:cNvPr name="Group 26" id="26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27" id="27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435100" y="4165600"/>
            <a:ext cx="1130300" cy="254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952500" y="2451100"/>
            <a:ext cx="2387600" cy="24003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041400" y="4533900"/>
            <a:ext cx="3327400" cy="22098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282700" y="6121400"/>
            <a:ext cx="2222500" cy="660400"/>
          </a:xfrm>
          <a:prstGeom prst="rect">
            <a:avLst/>
          </a:prstGeom>
        </p:spPr>
      </p:pic>
      <p:grpSp>
        <p:nvGrpSpPr>
          <p:cNvPr name="Group 31" id="3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2" id="32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673100" y="6565900"/>
            <a:ext cx="35560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-4076700" y="-10147300"/>
            <a:ext cx="26454100" cy="34569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2527300" y="-1498600"/>
            <a:ext cx="13220700" cy="172847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219200" y="6019800"/>
            <a:ext cx="74549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866900" y="838200"/>
            <a:ext cx="5156200" cy="698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210300" y="3441700"/>
            <a:ext cx="9690100" cy="20066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73710400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8915400" y="4445000"/>
            <a:ext cx="1143000" cy="25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540500" y="4241800"/>
            <a:ext cx="431800" cy="406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829800" y="3467100"/>
            <a:ext cx="5918200" cy="2019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934200" y="4089400"/>
            <a:ext cx="2514600" cy="8636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210300" y="5651500"/>
            <a:ext cx="9690100" cy="20066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73710400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8915400" y="6642100"/>
            <a:ext cx="1143000" cy="254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515100" y="6451600"/>
            <a:ext cx="431800" cy="4064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829800" y="6019800"/>
            <a:ext cx="5892800" cy="13462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6870700" y="6299200"/>
            <a:ext cx="2806700" cy="863600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435100" y="4165600"/>
            <a:ext cx="1130300" cy="254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952500" y="2451100"/>
            <a:ext cx="2387600" cy="24003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041400" y="4533900"/>
            <a:ext cx="3327400" cy="22098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282700" y="6096000"/>
            <a:ext cx="1536700" cy="660400"/>
          </a:xfrm>
          <a:prstGeom prst="rect">
            <a:avLst/>
          </a:prstGeom>
        </p:spPr>
      </p:pic>
      <p:grpSp>
        <p:nvGrpSpPr>
          <p:cNvPr name="Group 25" id="2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673100" y="6565900"/>
            <a:ext cx="35560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-4076700" y="-10147300"/>
            <a:ext cx="26454100" cy="34569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2527300" y="-1498600"/>
            <a:ext cx="13220700" cy="172847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54100" y="3657600"/>
            <a:ext cx="16179800" cy="254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120900" y="2857500"/>
            <a:ext cx="1244600" cy="2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946400" y="1854200"/>
            <a:ext cx="3149600" cy="2349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866900" y="838200"/>
            <a:ext cx="5156200" cy="698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92200" y="1714500"/>
            <a:ext cx="2197100" cy="2413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25600" y="4610100"/>
            <a:ext cx="3530600" cy="609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51000" y="4648200"/>
            <a:ext cx="3657600" cy="635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739900" y="6121400"/>
            <a:ext cx="3314700" cy="17907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461000" y="4610100"/>
            <a:ext cx="3530600" cy="6096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943600" y="4622800"/>
            <a:ext cx="2540000" cy="6985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5765800" y="6108700"/>
            <a:ext cx="2997200" cy="14859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296400" y="4610100"/>
            <a:ext cx="3530600" cy="6096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9740900" y="4635500"/>
            <a:ext cx="2946400" cy="6985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9525000" y="6045200"/>
            <a:ext cx="3073400" cy="20955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3131800" y="4610100"/>
            <a:ext cx="3530600" cy="609600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4820900" y="1803400"/>
            <a:ext cx="2413000" cy="18542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3627100" y="4622800"/>
            <a:ext cx="2527300" cy="6985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3423900" y="5981700"/>
            <a:ext cx="3060700" cy="24003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5600700" y="2654300"/>
            <a:ext cx="1981200" cy="660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-4076700" y="-10147300"/>
            <a:ext cx="26454100" cy="34569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2527300" y="-1498600"/>
            <a:ext cx="13220700" cy="17284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873500" y="3238500"/>
            <a:ext cx="3251200" cy="635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657600" y="3213100"/>
            <a:ext cx="3073400" cy="838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019300" y="4152900"/>
            <a:ext cx="6959600" cy="838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90600" y="4051300"/>
            <a:ext cx="7556500" cy="698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019300" y="5168900"/>
            <a:ext cx="6959600" cy="838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11200" y="5105400"/>
            <a:ext cx="7645400" cy="698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019300" y="6184900"/>
            <a:ext cx="6959600" cy="8382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774700" y="6121400"/>
            <a:ext cx="7785100" cy="6985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019300" y="7188200"/>
            <a:ext cx="6959600" cy="8382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08000" y="7137400"/>
            <a:ext cx="8039100" cy="6985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341100" y="3238500"/>
            <a:ext cx="3251200" cy="6350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1112500" y="3200400"/>
            <a:ext cx="3149600" cy="8382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486900" y="4635500"/>
            <a:ext cx="6959600" cy="8382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8089900" y="4572000"/>
            <a:ext cx="7924800" cy="6985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486900" y="5638800"/>
            <a:ext cx="6959600" cy="8382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8674100" y="5588000"/>
            <a:ext cx="7366000" cy="6985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486900" y="6654800"/>
            <a:ext cx="6959600" cy="8382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8051800" y="6604000"/>
            <a:ext cx="7975600" cy="6985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486900" y="7670800"/>
            <a:ext cx="6959600" cy="8382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8724900" y="7607300"/>
            <a:ext cx="7289800" cy="698500"/>
          </a:xfrm>
          <a:prstGeom prst="rect">
            <a:avLst/>
          </a:prstGeom>
        </p:spPr>
      </p:pic>
      <p:grpSp>
        <p:nvGrpSpPr>
          <p:cNvPr name="Group 25" id="25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054100" y="3073400"/>
            <a:ext cx="16179800" cy="25400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28" id="28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5400000">
            <a:off x="2120900" y="2273300"/>
            <a:ext cx="1244600" cy="254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2933700" y="1562100"/>
            <a:ext cx="7162800" cy="19685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866900" y="838200"/>
            <a:ext cx="5156200" cy="6985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901700" y="1219200"/>
            <a:ext cx="2374900" cy="24003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019300" y="8191500"/>
            <a:ext cx="6959600" cy="83820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774700" y="8140700"/>
            <a:ext cx="7810500" cy="698500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486900" y="8674100"/>
            <a:ext cx="6959600" cy="838200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8470900" y="8610600"/>
            <a:ext cx="7556500" cy="698500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057400" y="9220200"/>
            <a:ext cx="6959600" cy="838200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469900" y="9169400"/>
            <a:ext cx="8089900" cy="698500"/>
          </a:xfrm>
          <a:prstGeom prst="rect">
            <a:avLst/>
          </a:prstGeom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2603500" y="4419600"/>
            <a:ext cx="5892800" cy="762000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2476500" y="5448300"/>
            <a:ext cx="5905500" cy="762000"/>
          </a:xfrm>
          <a:prstGeom prst="rect">
            <a:avLst/>
          </a:prstGeom>
        </p:spPr>
      </p:pic>
      <p:pic>
        <p:nvPicPr>
          <p:cNvPr name="Picture 40" id="40"/>
          <p:cNvPicPr>
            <a:picLocks noChangeAspect="true"/>
          </p:cNvPicPr>
          <p:nvPr/>
        </p:nvPicPr>
        <p:blipFill>
          <a:blip r:embed="rId26"/>
          <a:stretch>
            <a:fillRect/>
          </a:stretch>
        </p:blipFill>
        <p:spPr>
          <a:xfrm rot="0">
            <a:off x="2603500" y="6438900"/>
            <a:ext cx="5867400" cy="774700"/>
          </a:xfrm>
          <a:prstGeom prst="rect">
            <a:avLst/>
          </a:prstGeom>
        </p:spPr>
      </p:pic>
      <p:pic>
        <p:nvPicPr>
          <p:cNvPr name="Picture 41" id="41"/>
          <p:cNvPicPr>
            <a:picLocks noChangeAspect="true"/>
          </p:cNvPicPr>
          <p:nvPr/>
        </p:nvPicPr>
        <p:blipFill>
          <a:blip r:embed="rId27"/>
          <a:stretch>
            <a:fillRect/>
          </a:stretch>
        </p:blipFill>
        <p:spPr>
          <a:xfrm rot="0">
            <a:off x="2641600" y="7505700"/>
            <a:ext cx="5880100" cy="762000"/>
          </a:xfrm>
          <a:prstGeom prst="rect">
            <a:avLst/>
          </a:prstGeom>
        </p:spPr>
      </p:pic>
      <p:pic>
        <p:nvPicPr>
          <p:cNvPr name="Picture 42" id="42"/>
          <p:cNvPicPr>
            <a:picLocks noChangeAspect="true"/>
          </p:cNvPicPr>
          <p:nvPr/>
        </p:nvPicPr>
        <p:blipFill>
          <a:blip r:embed="rId28"/>
          <a:stretch>
            <a:fillRect/>
          </a:stretch>
        </p:blipFill>
        <p:spPr>
          <a:xfrm rot="0">
            <a:off x="2565400" y="8458200"/>
            <a:ext cx="5930900" cy="774700"/>
          </a:xfrm>
          <a:prstGeom prst="rect">
            <a:avLst/>
          </a:prstGeom>
        </p:spPr>
      </p:pic>
      <p:pic>
        <p:nvPicPr>
          <p:cNvPr name="Picture 43" id="43"/>
          <p:cNvPicPr>
            <a:picLocks noChangeAspect="true"/>
          </p:cNvPicPr>
          <p:nvPr/>
        </p:nvPicPr>
        <p:blipFill>
          <a:blip r:embed="rId29"/>
          <a:stretch>
            <a:fillRect/>
          </a:stretch>
        </p:blipFill>
        <p:spPr>
          <a:xfrm rot="0">
            <a:off x="2527300" y="9486900"/>
            <a:ext cx="5969000" cy="774700"/>
          </a:xfrm>
          <a:prstGeom prst="rect">
            <a:avLst/>
          </a:prstGeom>
        </p:spPr>
      </p:pic>
      <p:pic>
        <p:nvPicPr>
          <p:cNvPr name="Picture 44" id="44"/>
          <p:cNvPicPr>
            <a:picLocks noChangeAspect="true"/>
          </p:cNvPicPr>
          <p:nvPr/>
        </p:nvPicPr>
        <p:blipFill>
          <a:blip r:embed="rId30"/>
          <a:stretch>
            <a:fillRect/>
          </a:stretch>
        </p:blipFill>
        <p:spPr>
          <a:xfrm rot="0">
            <a:off x="10045700" y="4889500"/>
            <a:ext cx="5905500" cy="774700"/>
          </a:xfrm>
          <a:prstGeom prst="rect">
            <a:avLst/>
          </a:prstGeom>
        </p:spPr>
      </p:pic>
      <p:pic>
        <p:nvPicPr>
          <p:cNvPr name="Picture 45" id="45"/>
          <p:cNvPicPr>
            <a:picLocks noChangeAspect="true"/>
          </p:cNvPicPr>
          <p:nvPr/>
        </p:nvPicPr>
        <p:blipFill>
          <a:blip r:embed="rId31"/>
          <a:stretch>
            <a:fillRect/>
          </a:stretch>
        </p:blipFill>
        <p:spPr>
          <a:xfrm rot="0">
            <a:off x="10007600" y="5918200"/>
            <a:ext cx="5956300" cy="762000"/>
          </a:xfrm>
          <a:prstGeom prst="rect">
            <a:avLst/>
          </a:prstGeom>
        </p:spPr>
      </p:pic>
      <p:pic>
        <p:nvPicPr>
          <p:cNvPr name="Picture 46" id="46"/>
          <p:cNvPicPr>
            <a:picLocks noChangeAspect="true"/>
          </p:cNvPicPr>
          <p:nvPr/>
        </p:nvPicPr>
        <p:blipFill>
          <a:blip r:embed="rId32"/>
          <a:stretch>
            <a:fillRect/>
          </a:stretch>
        </p:blipFill>
        <p:spPr>
          <a:xfrm rot="0">
            <a:off x="10058400" y="6921500"/>
            <a:ext cx="5918200" cy="774700"/>
          </a:xfrm>
          <a:prstGeom prst="rect">
            <a:avLst/>
          </a:prstGeom>
        </p:spPr>
      </p:pic>
      <p:pic>
        <p:nvPicPr>
          <p:cNvPr name="Picture 47" id="47"/>
          <p:cNvPicPr>
            <a:picLocks noChangeAspect="true"/>
          </p:cNvPicPr>
          <p:nvPr/>
        </p:nvPicPr>
        <p:blipFill>
          <a:blip r:embed="rId33"/>
          <a:stretch>
            <a:fillRect/>
          </a:stretch>
        </p:blipFill>
        <p:spPr>
          <a:xfrm rot="0">
            <a:off x="9982200" y="7937500"/>
            <a:ext cx="5981700" cy="762000"/>
          </a:xfrm>
          <a:prstGeom prst="rect">
            <a:avLst/>
          </a:prstGeom>
        </p:spPr>
      </p:pic>
      <p:pic>
        <p:nvPicPr>
          <p:cNvPr name="Picture 48" id="48"/>
          <p:cNvPicPr>
            <a:picLocks noChangeAspect="true"/>
          </p:cNvPicPr>
          <p:nvPr/>
        </p:nvPicPr>
        <p:blipFill>
          <a:blip r:embed="rId34"/>
          <a:stretch>
            <a:fillRect/>
          </a:stretch>
        </p:blipFill>
        <p:spPr>
          <a:xfrm rot="0">
            <a:off x="10033000" y="8940800"/>
            <a:ext cx="59309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-4076700" y="-10147300"/>
            <a:ext cx="26454100" cy="34569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2527300" y="-1498600"/>
            <a:ext cx="13220700" cy="172847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09600" y="6019800"/>
            <a:ext cx="74549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866900" y="838200"/>
            <a:ext cx="5156200" cy="698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533900" y="2514600"/>
            <a:ext cx="7861300" cy="16256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22034100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6731000" y="3314700"/>
            <a:ext cx="927100" cy="12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800600" y="3162300"/>
            <a:ext cx="342900" cy="3302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7467600" y="2679700"/>
            <a:ext cx="4813300" cy="13462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118100" y="2997200"/>
            <a:ext cx="787400" cy="7493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533900" y="4305300"/>
            <a:ext cx="7861300" cy="16256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22034100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6731000" y="5105400"/>
            <a:ext cx="927100" cy="127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787900" y="4953000"/>
            <a:ext cx="342900" cy="3302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7467600" y="4610100"/>
            <a:ext cx="4775200" cy="10668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080000" y="4851400"/>
            <a:ext cx="774700" cy="1066800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435100" y="4165600"/>
            <a:ext cx="1130300" cy="254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965200" y="2451100"/>
            <a:ext cx="2374900" cy="24130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155700" y="4864100"/>
            <a:ext cx="3060700" cy="1409700"/>
          </a:xfrm>
          <a:prstGeom prst="rect">
            <a:avLst/>
          </a:prstGeom>
        </p:spPr>
      </p:pic>
      <p:grpSp>
        <p:nvGrpSpPr>
          <p:cNvPr name="Group 24" id="2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5" id="25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673100" y="6565900"/>
            <a:ext cx="3556000" cy="27432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533900" y="6083300"/>
            <a:ext cx="7861300" cy="1625600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>
            <a:off x="2147483647" y="2147483647"/>
            <a:ext cx="2147483647" cy="222034100"/>
          </a:xfrm>
        </p:grpSpPr>
      </p:grpSp>
      <p:pic>
        <p:nvPicPr>
          <p:cNvPr name="Picture 28" id="2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6731000" y="6896100"/>
            <a:ext cx="927100" cy="127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800600" y="6743700"/>
            <a:ext cx="342900" cy="3302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7467600" y="6540500"/>
            <a:ext cx="4762500" cy="7874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5118100" y="6616700"/>
            <a:ext cx="1536700" cy="7239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533900" y="7874000"/>
            <a:ext cx="7861300" cy="1625600"/>
          </a:xfrm>
          <a:prstGeom prst="rect">
            <a:avLst/>
          </a:prstGeom>
        </p:spPr>
      </p:pic>
      <p:grpSp>
        <p:nvGrpSpPr>
          <p:cNvPr name="Group 33" id="33"/>
          <p:cNvGrpSpPr/>
          <p:nvPr/>
        </p:nvGrpSpPr>
        <p:grpSpPr>
          <a:xfrm>
            <a:off x="2147483647" y="2147483647"/>
            <a:ext cx="2147483647" cy="222034100"/>
          </a:xfrm>
        </p:grpSpPr>
      </p:grpSp>
      <p:pic>
        <p:nvPicPr>
          <p:cNvPr name="Picture 34" id="3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6731000" y="8686800"/>
            <a:ext cx="927100" cy="12700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787900" y="8534400"/>
            <a:ext cx="342900" cy="330200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2103100" y="5575300"/>
            <a:ext cx="1028700" cy="571500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4236700" y="4673600"/>
            <a:ext cx="342900" cy="330200"/>
          </a:xfrm>
          <a:prstGeom prst="rect">
            <a:avLst/>
          </a:prstGeom>
        </p:spPr>
      </p:pic>
      <p:grpSp>
        <p:nvGrpSpPr>
          <p:cNvPr name="Group 38" id="38"/>
          <p:cNvGrpSpPr/>
          <p:nvPr/>
        </p:nvGrpSpPr>
        <p:grpSpPr>
          <a:xfrm>
            <a:off x="2147483647" y="2147483647"/>
            <a:ext cx="2147483647" cy="222034100"/>
          </a:xfrm>
        </p:grpSpPr>
      </p:grpSp>
      <p:pic>
        <p:nvPicPr>
          <p:cNvPr name="Picture 39" id="39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10800000">
            <a:off x="13703300" y="5435600"/>
            <a:ext cx="3771900" cy="12700"/>
          </a:xfrm>
          <a:prstGeom prst="rect">
            <a:avLst/>
          </a:prstGeom>
        </p:spPr>
      </p:pic>
      <p:pic>
        <p:nvPicPr>
          <p:cNvPr name="Picture 40" id="40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7467600" y="8331200"/>
            <a:ext cx="4813300" cy="787400"/>
          </a:xfrm>
          <a:prstGeom prst="rect">
            <a:avLst/>
          </a:prstGeom>
        </p:spPr>
      </p:pic>
      <p:pic>
        <p:nvPicPr>
          <p:cNvPr name="Picture 41" id="41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5067300" y="8407400"/>
            <a:ext cx="1295400" cy="723900"/>
          </a:xfrm>
          <a:prstGeom prst="rect">
            <a:avLst/>
          </a:prstGeom>
        </p:spPr>
      </p:pic>
      <p:pic>
        <p:nvPicPr>
          <p:cNvPr name="Picture 42" id="42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14782800" y="4521200"/>
            <a:ext cx="1473200" cy="736600"/>
          </a:xfrm>
          <a:prstGeom prst="rect">
            <a:avLst/>
          </a:prstGeom>
        </p:spPr>
      </p:pic>
      <p:pic>
        <p:nvPicPr>
          <p:cNvPr name="Picture 43" id="43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13169900" y="5638800"/>
            <a:ext cx="4114800" cy="2070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