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4" d="100"/>
          <a:sy n="74" d="100"/>
        </p:scale>
        <p:origin x="-45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2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6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3.png"/><Relationship Id="rId10" Type="http://schemas.openxmlformats.org/officeDocument/2006/relationships/image" Target="../media/image64.png"/><Relationship Id="rId4" Type="http://schemas.openxmlformats.org/officeDocument/2006/relationships/image" Target="../media/image52.png"/><Relationship Id="rId9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1.png"/><Relationship Id="rId7" Type="http://schemas.openxmlformats.org/officeDocument/2006/relationships/image" Target="../media/image6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00" y="4178300"/>
            <a:ext cx="11226800" cy="10566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20000">
            <a:off x="6718300" y="-8686800"/>
            <a:ext cx="10617200" cy="9994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5118100" y="5029200"/>
            <a:ext cx="10312400" cy="241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1625600"/>
            <a:ext cx="3517900" cy="3429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00" y="3365500"/>
            <a:ext cx="8013700" cy="3263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00" y="8572500"/>
            <a:ext cx="4419600" cy="69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500" y="9004300"/>
            <a:ext cx="4406900" cy="1181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400" y="787400"/>
            <a:ext cx="1498600" cy="1092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100" y="5435600"/>
            <a:ext cx="5118100" cy="97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7483648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8600" y="4521200"/>
            <a:ext cx="11226800" cy="10566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0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-4991100"/>
            <a:ext cx="22199600" cy="2057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0" y="0"/>
            <a:ext cx="11099800" cy="10287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0" y="0"/>
            <a:ext cx="101600" cy="1028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2667000"/>
            <a:ext cx="558800" cy="558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5092700"/>
            <a:ext cx="558800" cy="558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7391400"/>
            <a:ext cx="558800" cy="558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7500" y="2882900"/>
            <a:ext cx="1651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7500" y="5295900"/>
            <a:ext cx="1651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7500" y="7594600"/>
            <a:ext cx="1651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800" y="1028700"/>
            <a:ext cx="2349500" cy="2235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50700" y="1727200"/>
            <a:ext cx="3035300" cy="2997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5900" y="2616200"/>
            <a:ext cx="2971800" cy="1320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1819" y="2463800"/>
            <a:ext cx="901700" cy="1028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3032" y="4876800"/>
            <a:ext cx="889000" cy="1028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3692" y="7200900"/>
            <a:ext cx="889000" cy="1028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23200" y="4762500"/>
            <a:ext cx="3416300" cy="1371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23200" y="7061200"/>
            <a:ext cx="2844800" cy="1371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938000" y="5105400"/>
            <a:ext cx="4483100" cy="736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50700" y="7416800"/>
            <a:ext cx="1612900" cy="1117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97800" y="-1930400"/>
            <a:ext cx="34874200" cy="15316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790700"/>
            <a:ext cx="17437100" cy="765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1790700"/>
            <a:ext cx="101600" cy="76581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4400" y="1790700"/>
            <a:ext cx="3479800" cy="7658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2692400"/>
            <a:ext cx="558800" cy="558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100" y="2692400"/>
            <a:ext cx="558800" cy="558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6083300"/>
            <a:ext cx="558800" cy="558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100" y="6083300"/>
            <a:ext cx="558800" cy="5588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300" y="5613400"/>
            <a:ext cx="12344400" cy="127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965700" y="5613400"/>
            <a:ext cx="59182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" y="533400"/>
            <a:ext cx="4076700" cy="990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7200" y="3670300"/>
            <a:ext cx="2895600" cy="2006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7300" y="2451100"/>
            <a:ext cx="3632200" cy="12192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1200" y="3441700"/>
            <a:ext cx="5727700" cy="2463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05900" y="2451100"/>
            <a:ext cx="4419600" cy="1219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27200" y="7035800"/>
            <a:ext cx="5410200" cy="1625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40000" y="5892800"/>
            <a:ext cx="4394200" cy="1816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31200" y="6832600"/>
            <a:ext cx="5803900" cy="2463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18600" y="5892800"/>
            <a:ext cx="3009900" cy="1816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29734" y="2489200"/>
            <a:ext cx="1320800" cy="1028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39100" y="2495997"/>
            <a:ext cx="1308100" cy="10287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41450" y="5892800"/>
            <a:ext cx="1333500" cy="1028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39100" y="5892800"/>
            <a:ext cx="1308100" cy="10287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7483648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6400800" cy="6807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6578600"/>
            <a:ext cx="2857500" cy="285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00" y="5041900"/>
            <a:ext cx="876300" cy="1143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120000">
            <a:off x="12446000" y="-6908800"/>
            <a:ext cx="10617200" cy="9994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3300" y="5334000"/>
            <a:ext cx="8242300" cy="2133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" y="520700"/>
            <a:ext cx="6134100" cy="990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000" y="2730500"/>
            <a:ext cx="8547100" cy="375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9800" y="-2540000"/>
            <a:ext cx="32727900" cy="16090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1358900"/>
            <a:ext cx="16357600" cy="8051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1384300"/>
            <a:ext cx="88900" cy="8051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520700"/>
            <a:ext cx="6121400" cy="990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3900" y="2743200"/>
            <a:ext cx="1371600" cy="1117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2222500"/>
            <a:ext cx="1028700" cy="1219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0" y="3657600"/>
            <a:ext cx="1066800" cy="1219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3900" y="4203700"/>
            <a:ext cx="11303000" cy="2095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0" y="5994400"/>
            <a:ext cx="1485900" cy="1219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3900" y="6438900"/>
            <a:ext cx="3340100" cy="25781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9800" y="-2540000"/>
            <a:ext cx="32727900" cy="16090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1358900"/>
            <a:ext cx="16357600" cy="8051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1384300"/>
            <a:ext cx="88900" cy="8051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520700"/>
            <a:ext cx="6121400" cy="990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700" y="2882900"/>
            <a:ext cx="4762500" cy="2095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4700" y="5308600"/>
            <a:ext cx="4559300" cy="2095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000" y="2222500"/>
            <a:ext cx="1485900" cy="850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4700" y="4686300"/>
            <a:ext cx="1638300" cy="1219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7400" y="7099300"/>
            <a:ext cx="1168400" cy="1219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4700" y="7658100"/>
            <a:ext cx="1676400" cy="11176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9800" y="-2540000"/>
            <a:ext cx="32727900" cy="16090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1358900"/>
            <a:ext cx="16357600" cy="8051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1384300"/>
            <a:ext cx="88900" cy="8051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520700"/>
            <a:ext cx="6121400" cy="990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2781300"/>
            <a:ext cx="3886200" cy="1727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0100" y="5295900"/>
            <a:ext cx="2476500" cy="160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00" y="2222500"/>
            <a:ext cx="1752600" cy="1219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7400" y="4787900"/>
            <a:ext cx="1231900" cy="12192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7483648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1000" y="4724400"/>
            <a:ext cx="10617200" cy="99949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20000">
            <a:off x="12306300" y="-7759700"/>
            <a:ext cx="10617200" cy="9994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0" y="3733800"/>
            <a:ext cx="9525000" cy="3632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4025900"/>
            <a:ext cx="6184900" cy="11430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쿠바에프엔비3</cp:lastModifiedBy>
  <cp:revision>5</cp:revision>
  <dcterms:created xsi:type="dcterms:W3CDTF">2006-08-16T00:00:00Z</dcterms:created>
  <dcterms:modified xsi:type="dcterms:W3CDTF">2024-09-09T16:47:31Z</dcterms:modified>
</cp:coreProperties>
</file>