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.png"  /><Relationship Id="rId11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4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14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6.png"  /><Relationship Id="rId11" Type="http://schemas.openxmlformats.org/officeDocument/2006/relationships/image" Target="../media/image23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24.png"  /><Relationship Id="rId9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9.png"  /><Relationship Id="rId11" Type="http://schemas.openxmlformats.org/officeDocument/2006/relationships/image" Target="../media/image30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27.png"  /><Relationship Id="rId9" Type="http://schemas.openxmlformats.org/officeDocument/2006/relationships/image" Target="../media/image2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0.png"  /><Relationship Id="rId2" Type="http://schemas.openxmlformats.org/officeDocument/2006/relationships/image" Target="../media/image1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25600" y="3238500"/>
            <a:ext cx="2781300" cy="596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049000" y="2247900"/>
            <a:ext cx="7620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049000" y="3365500"/>
            <a:ext cx="7620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049000" y="4495800"/>
            <a:ext cx="762000" cy="5715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61700" y="22733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66000"/>
              </a:lnSpc>
            </a:pPr>
            <a:r>
              <a:rPr lang="en-US" sz="2800" b="false" i="false" u="none" strike="noStrike">
                <a:solidFill>
                  <a:srgbClr val="000000"/>
                </a:solidFill>
                <a:latin typeface="Geologica Roman Semi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61700" y="33909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66000"/>
              </a:lnSpc>
            </a:pPr>
            <a:r>
              <a:rPr lang="en-US" sz="2800" b="false" i="false" u="none" strike="noStrike">
                <a:solidFill>
                  <a:srgbClr val="000000"/>
                </a:solidFill>
                <a:latin typeface="Geologica Roman Semi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61700" y="45085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66000"/>
              </a:lnSpc>
            </a:pPr>
            <a:r>
              <a:rPr lang="en-US" sz="2800" b="false" i="false" u="none" strike="noStrike">
                <a:solidFill>
                  <a:srgbClr val="000000"/>
                </a:solidFill>
                <a:latin typeface="Geologica Roman Semi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65000" y="2209800"/>
            <a:ext cx="47371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 spc="200">
                <a:solidFill>
                  <a:srgbClr val="000000"/>
                </a:solidFill>
                <a:latin typeface="SB AggroOTF Light"/>
              </a:rPr>
              <a:t>DFD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65000" y="3327400"/>
            <a:ext cx="47371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66000"/>
              </a:lnSpc>
            </a:pPr>
            <a:r>
              <a:rPr lang="ko-KR" sz="3500" b="false" i="false" u="none" strike="noStrike">
                <a:solidFill>
                  <a:srgbClr val="000000"/>
                </a:solidFill>
                <a:ea typeface="SB AggroOTF Light"/>
              </a:rPr>
              <a:t>진행</a:t>
            </a:r>
            <a:r>
              <a:rPr lang="en-US" sz="3500" b="false" i="false" u="none" strike="noStrike">
                <a:solidFill>
                  <a:srgbClr val="000000"/>
                </a:solidFill>
                <a:latin typeface="SB AggroOTF Light"/>
              </a:rPr>
              <a:t> </a:t>
            </a:r>
            <a:r>
              <a:rPr lang="ko-KR" sz="3500" b="false" i="false" u="none" strike="noStrike">
                <a:solidFill>
                  <a:srgbClr val="000000"/>
                </a:solidFill>
                <a:ea typeface="SB AggroOTF Light"/>
              </a:rPr>
              <a:t>상황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65000" y="4445000"/>
            <a:ext cx="47371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660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SB AggroOTF Light"/>
              </a:rPr>
              <a:t>WBS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3900" y="3162300"/>
            <a:ext cx="2806700" cy="736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0390"/>
              </a:lnSpc>
            </a:pPr>
            <a:r>
              <a:rPr lang="ko-KR" sz="4200" b="false" i="false" u="none" strike="noStrike">
                <a:solidFill>
                  <a:srgbClr val="000000"/>
                </a:solidFill>
                <a:ea typeface="SB AggroOTF Light"/>
              </a:rPr>
              <a:t>보고</a:t>
            </a:r>
            <a:r>
              <a:rPr lang="en-US" sz="4200" b="false" i="false" u="none" strike="noStrike">
                <a:solidFill>
                  <a:srgbClr val="000000"/>
                </a:solidFill>
                <a:latin typeface="SB AggroOTF Light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SB AggroOTF Light"/>
              </a:rPr>
              <a:t>순서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55800" y="1943100"/>
            <a:ext cx="74422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8810"/>
              </a:lnSpc>
            </a:pPr>
            <a:r>
              <a:rPr lang="en-US" sz="8000" b="false" i="false" u="none" strike="noStrike">
                <a:solidFill>
                  <a:srgbClr val="000000"/>
                </a:solidFill>
                <a:latin typeface="Geologica Roman SemiBold"/>
              </a:rPr>
              <a:t>CONTENTS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1400" y="8343900"/>
            <a:ext cx="161925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75400" y="3683000"/>
            <a:ext cx="5524500" cy="596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832100" y="4343400"/>
            <a:ext cx="12611100" cy="2133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en-US" sz="12000" b="false" i="false" u="none" strike="noStrike">
                <a:solidFill>
                  <a:srgbClr val="000000"/>
                </a:solidFill>
                <a:latin typeface="Geologica Roman SemiBold"/>
              </a:rPr>
              <a:t>THANK YOU.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05300" y="3517900"/>
            <a:ext cx="9690100" cy="736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0390"/>
              </a:lnSpc>
            </a:pPr>
            <a:r>
              <a:rPr lang="ko-KR" sz="4200" b="false" i="false" u="none" strike="noStrike">
                <a:solidFill>
                  <a:srgbClr val="000000"/>
                </a:solidFill>
                <a:ea typeface="SB AggroOTF Light"/>
              </a:rPr>
              <a:t>들어주셔서</a:t>
            </a:r>
            <a:r>
              <a:rPr lang="en-US" sz="4200" b="false" i="false" u="none" strike="noStrike">
                <a:solidFill>
                  <a:srgbClr val="000000"/>
                </a:solidFill>
                <a:latin typeface="SB AggroOTF Light"/>
              </a:rPr>
              <a:t> </a:t>
            </a:r>
            <a:r>
              <a:rPr lang="ko-KR" sz="4200" b="false" i="false" u="none" strike="noStrike">
                <a:solidFill>
                  <a:srgbClr val="000000"/>
                </a:solidFill>
                <a:ea typeface="SB AggroOTF Light"/>
              </a:rPr>
              <a:t>감사합니다</a:t>
            </a:r>
            <a:r>
              <a:rPr lang="en-US" sz="4200" b="false" i="false" u="none" strike="noStrike">
                <a:solidFill>
                  <a:srgbClr val="000000"/>
                </a:solidFill>
                <a:latin typeface="SB AggroOTF Light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962900"/>
            <a:ext cx="47879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100" b="false" i="false" u="none" strike="noStrike">
                <a:solidFill>
                  <a:srgbClr val="000000"/>
                </a:solidFill>
                <a:latin typeface="Noto Sans CJK KR Regular"/>
              </a:rPr>
              <a:t>https://docs.google.com/spreadsheets/d/1hFHZcGd2qyqAmIkB9N-hzsaYFkRupaYlW6xyoRK-I5k/edit?usp=sharing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520700"/>
            <a:ext cx="17145000" cy="9245600"/>
          </a:xfrm>
          <a:prstGeom prst="rect">
            <a:avLst/>
          </a:prstGeom>
          <a:effectLst>
            <a:outerShdw dist="71071" dir="2700000">
              <a:srgbClr val="000000">
                <a:alpha val="100000"/>
              </a:srgbClr>
            </a:outerShdw>
          </a:effectLst>
        </p:spPr>
      </p:pic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1003300"/>
            <a:ext cx="16192500" cy="829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1400" y="1346200"/>
            <a:ext cx="2781300" cy="596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4100" y="1701800"/>
            <a:ext cx="16192500" cy="7594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41400" y="1282700"/>
            <a:ext cx="2908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5000" b="false" i="false" u="none" strike="noStrike">
                <a:solidFill>
                  <a:srgbClr val="000000"/>
                </a:solidFill>
                <a:latin typeface="SB AggroOTF Light"/>
              </a:rPr>
              <a:t>DFD</a:t>
            </a:r>
            <a:r>
              <a:rPr lang="ko-KR" sz="5000" b="false" i="false" u="none" strike="noStrike">
                <a:solidFill>
                  <a:srgbClr val="000000"/>
                </a:solidFill>
                <a:ea typeface="SB AggroOTF Light"/>
              </a:rPr>
              <a:t>수정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0300" y="2057400"/>
            <a:ext cx="4876800" cy="7188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223000" y="4356100"/>
            <a:ext cx="5842000" cy="1574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331700" y="2057400"/>
            <a:ext cx="4876800" cy="7188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73300" y="1219200"/>
            <a:ext cx="1905000" cy="4064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397000" y="1143000"/>
            <a:ext cx="36703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3400" b="false" i="false" u="none" strike="noStrike">
                <a:solidFill>
                  <a:srgbClr val="000000"/>
                </a:solidFill>
                <a:ea typeface="SB AggroOTF Light"/>
              </a:rPr>
              <a:t>회원가입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1400" y="2171700"/>
            <a:ext cx="5041900" cy="706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1400" y="1727200"/>
            <a:ext cx="6172200" cy="444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302500" y="2171700"/>
            <a:ext cx="4762500" cy="7061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73300" y="1219200"/>
            <a:ext cx="1905000" cy="4064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397000" y="1143000"/>
            <a:ext cx="36703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3400" b="false" i="false" u="none" strike="noStrike">
                <a:solidFill>
                  <a:srgbClr val="000000"/>
                </a:solidFill>
                <a:ea typeface="SB AggroOTF Light"/>
              </a:rPr>
              <a:t>회원가입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30300" y="2463800"/>
            <a:ext cx="6172200" cy="340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02500" y="2489200"/>
            <a:ext cx="4762500" cy="6743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382500" y="2463800"/>
            <a:ext cx="4838700" cy="67818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273300" y="1219200"/>
            <a:ext cx="1905000" cy="4064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397000" y="1143000"/>
            <a:ext cx="36703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3400" b="false" i="false" u="none" strike="noStrike">
                <a:solidFill>
                  <a:srgbClr val="000000"/>
                </a:solidFill>
                <a:ea typeface="SB AggroOTF Light"/>
              </a:rPr>
              <a:t>회원가입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00" y="2349500"/>
            <a:ext cx="3797300" cy="698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18000" y="2324100"/>
            <a:ext cx="3797300" cy="69850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3700" y="1346200"/>
            <a:ext cx="2857500" cy="5715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270000" y="1371600"/>
            <a:ext cx="3670300" cy="54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3400" b="false" i="false" u="none" strike="noStrike">
                <a:solidFill>
                  <a:srgbClr val="000000"/>
                </a:solidFill>
                <a:ea typeface="SB AggroOTF Light"/>
              </a:rPr>
              <a:t>여행계획관리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4100" y="2286000"/>
            <a:ext cx="3797300" cy="698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239000" y="2324100"/>
            <a:ext cx="3797300" cy="6921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398500" y="2286000"/>
            <a:ext cx="3797300" cy="6959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63700" y="1346200"/>
            <a:ext cx="2857500" cy="5715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270000" y="1371600"/>
            <a:ext cx="3670300" cy="54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3400" b="false" i="false" u="none" strike="noStrike">
                <a:solidFill>
                  <a:srgbClr val="000000"/>
                </a:solidFill>
                <a:ea typeface="SB AggroOTF Light"/>
              </a:rPr>
              <a:t>여행계획관리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79500" y="2222500"/>
            <a:ext cx="3797300" cy="702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239000" y="2273300"/>
            <a:ext cx="3822700" cy="702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398500" y="2286000"/>
            <a:ext cx="3822700" cy="6959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57300" y="1397000"/>
            <a:ext cx="4445000" cy="5715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219200" y="1447800"/>
            <a:ext cx="45339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3400" b="false" i="false" u="none" strike="noStrike">
                <a:solidFill>
                  <a:srgbClr val="000000"/>
                </a:solidFill>
                <a:latin typeface="Geologica Roman Regular"/>
              </a:rPr>
              <a:t>GOOGLE MAPS SDK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520700"/>
            <a:ext cx="17145000" cy="9245600"/>
          </a:xfrm>
          <a:prstGeom prst="rect">
            <a:avLst/>
          </a:prstGeom>
          <a:effectLst>
            <a:outerShdw dir="2700000" dist="71071" blurRad="0">
              <a:srgbClr val="000000">
                <a:alpha val="10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520700"/>
            <a:ext cx="171450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1003300"/>
            <a:ext cx="16192500" cy="8293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56300" y="520700"/>
            <a:ext cx="6388100" cy="876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722100" y="787400"/>
            <a:ext cx="330200" cy="330200"/>
          </a:xfrm>
          <a:prstGeom prst="rect">
            <a:avLst/>
          </a:prstGeom>
          <a:effectLst>
            <a:outerShdw dir="2700000" dist="30773" blurRad="0">
              <a:srgbClr val="000000">
                <a:alpha val="10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6223000" y="939800"/>
            <a:ext cx="3302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11722100" y="939800"/>
            <a:ext cx="330200" cy="3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0300" y="2400300"/>
            <a:ext cx="7239000" cy="683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44000" y="2400300"/>
            <a:ext cx="8077200" cy="68326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7300" y="1397000"/>
            <a:ext cx="4445000" cy="5715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219200" y="1447800"/>
            <a:ext cx="4533900" cy="60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3400" b="false" i="false" u="none" strike="noStrike">
                <a:solidFill>
                  <a:srgbClr val="000000"/>
                </a:solidFill>
                <a:latin typeface="Geologica Roman Regular"/>
              </a:rPr>
              <a:t>GOOGLE MAPS SDK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39000" y="596900"/>
            <a:ext cx="3797300" cy="774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400" b="false" i="false" u="none" strike="noStrike">
                <a:solidFill>
                  <a:srgbClr val="000000"/>
                </a:solidFill>
                <a:ea typeface="SB AggroOTF Light"/>
              </a:rPr>
              <a:t>딸피조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On-screen Show (4:3)</ep:PresentationFormat>
  <ep:Paragraphs>29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rwg12</cp:lastModifiedBy>
  <dcterms:modified xsi:type="dcterms:W3CDTF">2024-11-26T17:23:12.868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