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-696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7.png"/><Relationship Id="rId18" Type="http://schemas.openxmlformats.org/officeDocument/2006/relationships/image" Target="../media/image51.png"/><Relationship Id="rId26" Type="http://schemas.openxmlformats.org/officeDocument/2006/relationships/image" Target="../media/image53.png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46.png"/><Relationship Id="rId17" Type="http://schemas.openxmlformats.org/officeDocument/2006/relationships/image" Target="../media/image50.png"/><Relationship Id="rId25" Type="http://schemas.openxmlformats.org/officeDocument/2006/relationships/image" Target="../media/image52.png"/><Relationship Id="rId2" Type="http://schemas.openxmlformats.org/officeDocument/2006/relationships/image" Target="../media/image1.png"/><Relationship Id="rId16" Type="http://schemas.openxmlformats.org/officeDocument/2006/relationships/image" Target="../media/image49.png"/><Relationship Id="rId20" Type="http://schemas.openxmlformats.org/officeDocument/2006/relationships/image" Target="../media/image33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9.png"/><Relationship Id="rId32" Type="http://schemas.openxmlformats.org/officeDocument/2006/relationships/image" Target="../media/image58.png"/><Relationship Id="rId5" Type="http://schemas.openxmlformats.org/officeDocument/2006/relationships/image" Target="../media/image18.png"/><Relationship Id="rId15" Type="http://schemas.openxmlformats.org/officeDocument/2006/relationships/image" Target="../media/image48.png"/><Relationship Id="rId23" Type="http://schemas.openxmlformats.org/officeDocument/2006/relationships/image" Target="../media/image37.png"/><Relationship Id="rId28" Type="http://schemas.openxmlformats.org/officeDocument/2006/relationships/image" Target="../media/image54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57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36.png"/><Relationship Id="rId30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0.png"/><Relationship Id="rId18" Type="http://schemas.openxmlformats.org/officeDocument/2006/relationships/image" Target="../media/image64.png"/><Relationship Id="rId26" Type="http://schemas.openxmlformats.org/officeDocument/2006/relationships/image" Target="../media/image53.png"/><Relationship Id="rId3" Type="http://schemas.openxmlformats.org/officeDocument/2006/relationships/image" Target="../media/image17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59.png"/><Relationship Id="rId17" Type="http://schemas.openxmlformats.org/officeDocument/2006/relationships/image" Target="../media/image63.png"/><Relationship Id="rId25" Type="http://schemas.openxmlformats.org/officeDocument/2006/relationships/image" Target="../media/image65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20" Type="http://schemas.openxmlformats.org/officeDocument/2006/relationships/image" Target="../media/image3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24" Type="http://schemas.openxmlformats.org/officeDocument/2006/relationships/image" Target="../media/image39.png"/><Relationship Id="rId32" Type="http://schemas.openxmlformats.org/officeDocument/2006/relationships/image" Target="../media/image70.png"/><Relationship Id="rId5" Type="http://schemas.openxmlformats.org/officeDocument/2006/relationships/image" Target="../media/image18.png"/><Relationship Id="rId15" Type="http://schemas.openxmlformats.org/officeDocument/2006/relationships/image" Target="../media/image61.png"/><Relationship Id="rId23" Type="http://schemas.openxmlformats.org/officeDocument/2006/relationships/image" Target="../media/image37.png"/><Relationship Id="rId28" Type="http://schemas.openxmlformats.org/officeDocument/2006/relationships/image" Target="../media/image67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66.png"/><Relationship Id="rId30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7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92.png"/><Relationship Id="rId18" Type="http://schemas.openxmlformats.org/officeDocument/2006/relationships/image" Target="../media/image84.png"/><Relationship Id="rId3" Type="http://schemas.openxmlformats.org/officeDocument/2006/relationships/image" Target="../media/image17.png"/><Relationship Id="rId21" Type="http://schemas.openxmlformats.org/officeDocument/2006/relationships/image" Target="../media/image99.png"/><Relationship Id="rId7" Type="http://schemas.openxmlformats.org/officeDocument/2006/relationships/image" Target="../media/image73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image" Target="../media/image1.png"/><Relationship Id="rId16" Type="http://schemas.openxmlformats.org/officeDocument/2006/relationships/image" Target="../media/image95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97.png"/><Relationship Id="rId4" Type="http://schemas.openxmlformats.org/officeDocument/2006/relationships/image" Target="../media/image3.png"/><Relationship Id="rId9" Type="http://schemas.openxmlformats.org/officeDocument/2006/relationships/image" Target="../media/image90.png"/><Relationship Id="rId1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02.png"/><Relationship Id="rId18" Type="http://schemas.openxmlformats.org/officeDocument/2006/relationships/image" Target="../media/image84.png"/><Relationship Id="rId3" Type="http://schemas.openxmlformats.org/officeDocument/2006/relationships/image" Target="../media/image17.png"/><Relationship Id="rId21" Type="http://schemas.openxmlformats.org/officeDocument/2006/relationships/image" Target="../media/image109.png"/><Relationship Id="rId7" Type="http://schemas.openxmlformats.org/officeDocument/2006/relationships/image" Target="../media/image73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104.png"/><Relationship Id="rId10" Type="http://schemas.openxmlformats.org/officeDocument/2006/relationships/image" Target="../media/image76.png"/><Relationship Id="rId19" Type="http://schemas.openxmlformats.org/officeDocument/2006/relationships/image" Target="../media/image107.png"/><Relationship Id="rId4" Type="http://schemas.openxmlformats.org/officeDocument/2006/relationships/image" Target="../media/image3.png"/><Relationship Id="rId9" Type="http://schemas.openxmlformats.org/officeDocument/2006/relationships/image" Target="../media/image100.png"/><Relationship Id="rId1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26" Type="http://schemas.openxmlformats.org/officeDocument/2006/relationships/image" Target="../media/image131.png"/><Relationship Id="rId3" Type="http://schemas.openxmlformats.org/officeDocument/2006/relationships/image" Target="../media/image17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2" Type="http://schemas.openxmlformats.org/officeDocument/2006/relationships/image" Target="../media/image1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29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" Type="http://schemas.openxmlformats.org/officeDocument/2006/relationships/image" Target="../media/image3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4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0300" y="546100"/>
            <a:ext cx="24765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5473700"/>
            <a:ext cx="5130800" cy="1016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0" y="8191500"/>
            <a:ext cx="4305300" cy="1409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7000" y="3327400"/>
            <a:ext cx="10998200" cy="342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647700"/>
            <a:ext cx="2806700" cy="1003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6900" y="7772400"/>
            <a:ext cx="8128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900" y="4279900"/>
            <a:ext cx="13347700" cy="195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00" y="5486400"/>
            <a:ext cx="133604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440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4902200"/>
            <a:ext cx="26670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0" y="4254500"/>
            <a:ext cx="914400" cy="711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400" y="5156200"/>
            <a:ext cx="2552700" cy="7620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00" y="4902200"/>
            <a:ext cx="266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33200" y="4254500"/>
            <a:ext cx="914400" cy="711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1200" y="5168900"/>
            <a:ext cx="2832100" cy="762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190500000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400" y="4902200"/>
            <a:ext cx="26670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36800" y="4254500"/>
            <a:ext cx="914400" cy="711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28700" y="5156200"/>
            <a:ext cx="35687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1400" y="4140200"/>
            <a:ext cx="5816600" cy="2209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3500" y="596900"/>
            <a:ext cx="2476500" cy="100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18400" y="5803900"/>
            <a:ext cx="1701800" cy="1714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22000" y="5803900"/>
            <a:ext cx="1701800" cy="1714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3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82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-2019300"/>
            <a:ext cx="1155700" cy="7543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-723900"/>
            <a:ext cx="1155700" cy="754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571500"/>
            <a:ext cx="1155700" cy="7543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1879600"/>
            <a:ext cx="1155700" cy="7543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099300" y="4838700"/>
            <a:ext cx="6794500" cy="558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3035300"/>
            <a:ext cx="5207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343400"/>
            <a:ext cx="520700" cy="12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035302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900" y="4876800"/>
            <a:ext cx="5080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0" y="1168400"/>
            <a:ext cx="2006600" cy="952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00" y="1549400"/>
            <a:ext cx="5016500" cy="1168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95600" y="2819400"/>
            <a:ext cx="47879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00" y="2476500"/>
            <a:ext cx="1371600" cy="95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57500" y="4140200"/>
            <a:ext cx="5981700" cy="1168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3784600"/>
            <a:ext cx="1841500" cy="952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70200" y="5410200"/>
            <a:ext cx="6413500" cy="1168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000" y="5054600"/>
            <a:ext cx="2374900" cy="952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1689100"/>
            <a:ext cx="127000" cy="127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2984500"/>
            <a:ext cx="127000" cy="127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42926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55880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42000" y="3302000"/>
            <a:ext cx="1155700" cy="7543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67400" y="4787900"/>
            <a:ext cx="1155700" cy="7543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6500" y="6972300"/>
            <a:ext cx="127000" cy="127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09200" y="8432800"/>
            <a:ext cx="127000" cy="127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5638800"/>
            <a:ext cx="520700" cy="127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0800" y="7035800"/>
            <a:ext cx="571500" cy="12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5600" y="1358900"/>
            <a:ext cx="889000" cy="889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65300" y="2679700"/>
            <a:ext cx="685800" cy="723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65300" y="3987800"/>
            <a:ext cx="673100" cy="7874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01800" y="5346700"/>
            <a:ext cx="787400" cy="6223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97000" y="6438900"/>
            <a:ext cx="1282700" cy="12827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9400" y="8102600"/>
            <a:ext cx="889000" cy="8890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264900" y="3200400"/>
            <a:ext cx="4457700" cy="38989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96600" y="2451100"/>
            <a:ext cx="5219700" cy="9398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21000" y="6489700"/>
            <a:ext cx="1841500" cy="9525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21000" y="7975600"/>
            <a:ext cx="2044700" cy="952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57500" y="6883400"/>
            <a:ext cx="7454900" cy="11684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57500" y="8343900"/>
            <a:ext cx="6045200" cy="1168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3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82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-2019300"/>
            <a:ext cx="1155700" cy="7543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-723900"/>
            <a:ext cx="1155700" cy="754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571500"/>
            <a:ext cx="1155700" cy="7543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1879600"/>
            <a:ext cx="1155700" cy="7543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099300" y="4838700"/>
            <a:ext cx="6794500" cy="558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3035300"/>
            <a:ext cx="5207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343400"/>
            <a:ext cx="520700" cy="12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035302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900" y="4876800"/>
            <a:ext cx="5080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0" y="1168400"/>
            <a:ext cx="2006600" cy="952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95600" y="1549400"/>
            <a:ext cx="6870700" cy="1168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0" y="2844800"/>
            <a:ext cx="51689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00" y="2476500"/>
            <a:ext cx="1371600" cy="95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21000" y="4127500"/>
            <a:ext cx="7213600" cy="850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3784600"/>
            <a:ext cx="2362200" cy="952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70200" y="5410200"/>
            <a:ext cx="5435600" cy="1168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000" y="5054600"/>
            <a:ext cx="1790700" cy="952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1689100"/>
            <a:ext cx="127000" cy="127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2984500"/>
            <a:ext cx="127000" cy="127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42926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55880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42000" y="3302000"/>
            <a:ext cx="1155700" cy="7543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67400" y="4787900"/>
            <a:ext cx="1155700" cy="7543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6500" y="6972300"/>
            <a:ext cx="127000" cy="127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09200" y="8432800"/>
            <a:ext cx="127000" cy="127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5638800"/>
            <a:ext cx="520700" cy="127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0800" y="7035800"/>
            <a:ext cx="571500" cy="12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5600" y="1358900"/>
            <a:ext cx="889000" cy="889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65300" y="2679700"/>
            <a:ext cx="685800" cy="723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39900" y="3987800"/>
            <a:ext cx="787400" cy="6223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49400" y="8102600"/>
            <a:ext cx="889000" cy="8890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264900" y="3200400"/>
            <a:ext cx="4457700" cy="38989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62100" y="5257800"/>
            <a:ext cx="1028700" cy="7112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27200" y="6629400"/>
            <a:ext cx="673100" cy="787400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96600" y="2451100"/>
            <a:ext cx="5219700" cy="9398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21000" y="6489700"/>
            <a:ext cx="1841500" cy="9525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21000" y="7975600"/>
            <a:ext cx="1790700" cy="9525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70200" y="6807200"/>
            <a:ext cx="6858000" cy="11684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57500" y="8394700"/>
            <a:ext cx="5765800" cy="812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3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82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-2019300"/>
            <a:ext cx="1155700" cy="7543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-723900"/>
            <a:ext cx="1155700" cy="7543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54700" y="571500"/>
            <a:ext cx="1155700" cy="7543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54700" y="1879600"/>
            <a:ext cx="1155700" cy="7543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7099300" y="4838700"/>
            <a:ext cx="6794500" cy="5588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3035300"/>
            <a:ext cx="520700" cy="127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23500" y="4343400"/>
            <a:ext cx="520700" cy="127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03530200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6900" y="4876800"/>
            <a:ext cx="5080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1000" y="1168400"/>
            <a:ext cx="2006600" cy="952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33700" y="1549400"/>
            <a:ext cx="6807200" cy="1168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2000" y="2489200"/>
            <a:ext cx="5524500" cy="1511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1000" y="2476500"/>
            <a:ext cx="1371600" cy="9525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2000" y="3810000"/>
            <a:ext cx="5435600" cy="1511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21000" y="3784600"/>
            <a:ext cx="1790700" cy="9525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70200" y="5410200"/>
            <a:ext cx="7213600" cy="1168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21000" y="5054600"/>
            <a:ext cx="2832100" cy="9525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1689100"/>
            <a:ext cx="127000" cy="127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2984500"/>
            <a:ext cx="127000" cy="127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42926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21900" y="55880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842000" y="3302000"/>
            <a:ext cx="1155700" cy="75438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867400" y="4787900"/>
            <a:ext cx="1155700" cy="75438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96500" y="6972300"/>
            <a:ext cx="127000" cy="1270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09200" y="8432800"/>
            <a:ext cx="127000" cy="127000"/>
          </a:xfrm>
          <a:prstGeom prst="rect">
            <a:avLst/>
          </a:prstGeom>
        </p:spPr>
      </p:pic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6200" y="5638800"/>
            <a:ext cx="520700" cy="12700"/>
          </a:xfrm>
          <a:prstGeom prst="rect">
            <a:avLst/>
          </a:prstGeom>
        </p:spPr>
      </p:pic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0312000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10800" y="7035800"/>
            <a:ext cx="571500" cy="127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25600" y="1358900"/>
            <a:ext cx="889000" cy="889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65300" y="2679700"/>
            <a:ext cx="685800" cy="723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765300" y="5270500"/>
            <a:ext cx="787400" cy="6223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49400" y="8102600"/>
            <a:ext cx="889000" cy="889000"/>
          </a:xfrm>
          <a:prstGeom prst="rect">
            <a:avLst/>
          </a:prstGeom>
        </p:spPr>
      </p:pic>
      <p:grpSp>
        <p:nvGrpSpPr>
          <p:cNvPr id="41" name="Group 4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2" name="Picture 42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264900" y="3200400"/>
            <a:ext cx="4457700" cy="38989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00200" y="3949700"/>
            <a:ext cx="1028700" cy="711200"/>
          </a:xfrm>
          <a:prstGeom prst="rect">
            <a:avLst/>
          </a:prstGeom>
        </p:spPr>
      </p:pic>
      <p:grpSp>
        <p:nvGrpSpPr>
          <p:cNvPr id="45" name="Group 4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6" name="Picture 46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" y="6667500"/>
            <a:ext cx="1003300" cy="609600"/>
          </a:xfrm>
          <a:prstGeom prst="rect">
            <a:avLst/>
          </a:prstGeom>
        </p:spPr>
      </p:pic>
      <p:pic>
        <p:nvPicPr>
          <p:cNvPr id="47" name="Picture 47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96600" y="2451100"/>
            <a:ext cx="5219700" cy="9398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21000" y="6489700"/>
            <a:ext cx="1371600" cy="952500"/>
          </a:xfrm>
          <a:prstGeom prst="rect">
            <a:avLst/>
          </a:prstGeom>
        </p:spPr>
      </p:pic>
      <p:pic>
        <p:nvPicPr>
          <p:cNvPr id="49" name="Picture 49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921000" y="7975600"/>
            <a:ext cx="1790700" cy="9525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870200" y="6807200"/>
            <a:ext cx="5473700" cy="11684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857500" y="8394700"/>
            <a:ext cx="6121400" cy="812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7988300"/>
            <a:ext cx="17653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1320800"/>
            <a:ext cx="1016000" cy="5029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2451100"/>
            <a:ext cx="1016000" cy="5029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3568700"/>
            <a:ext cx="1016000" cy="502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1320800"/>
            <a:ext cx="1016000" cy="502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2451100"/>
            <a:ext cx="1016000" cy="502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3568700"/>
            <a:ext cx="1016000" cy="5029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81500" y="4737100"/>
            <a:ext cx="1016000" cy="5029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81500" y="5905500"/>
            <a:ext cx="1016000" cy="5029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4737100"/>
            <a:ext cx="1016000" cy="5029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5905500"/>
            <a:ext cx="1016000" cy="5029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848100"/>
            <a:ext cx="3175000" cy="3797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00" y="2400300"/>
            <a:ext cx="6299200" cy="1003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1000" y="2400300"/>
            <a:ext cx="6375400" cy="1003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52700" y="3213100"/>
            <a:ext cx="4749800" cy="1219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9200" y="4419600"/>
            <a:ext cx="4813300" cy="1168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52700" y="5537200"/>
            <a:ext cx="4711700" cy="1168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83900" y="3314700"/>
            <a:ext cx="4635500" cy="1168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49000" y="4368800"/>
            <a:ext cx="4559300" cy="1168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98200" y="5549900"/>
            <a:ext cx="4406900" cy="1168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46900" y="2286000"/>
            <a:ext cx="3594100" cy="1282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52800" y="1155700"/>
            <a:ext cx="10934700" cy="1866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9200" y="6743700"/>
            <a:ext cx="4813300" cy="1168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89200" y="7912100"/>
            <a:ext cx="4826000" cy="1168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50600" y="6705600"/>
            <a:ext cx="4330700" cy="11684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6600" y="7912100"/>
            <a:ext cx="48514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8229600"/>
            <a:ext cx="17653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1638300"/>
            <a:ext cx="1016000" cy="5029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2755900"/>
            <a:ext cx="1016000" cy="5029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3886200"/>
            <a:ext cx="1016000" cy="502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1638300"/>
            <a:ext cx="1016000" cy="502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2755900"/>
            <a:ext cx="1016000" cy="502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3886200"/>
            <a:ext cx="1016000" cy="5029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81500" y="5041900"/>
            <a:ext cx="1016000" cy="5029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5041900"/>
            <a:ext cx="1016000" cy="5029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848100"/>
            <a:ext cx="3175000" cy="3797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00" y="2717800"/>
            <a:ext cx="6299200" cy="100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1000" y="2717800"/>
            <a:ext cx="6375400" cy="100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9200" y="3556000"/>
            <a:ext cx="48133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00" y="4737100"/>
            <a:ext cx="4775200" cy="1168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0000" y="5842000"/>
            <a:ext cx="4711700" cy="1168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74400" y="3619500"/>
            <a:ext cx="4419600" cy="1168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85500" y="4686300"/>
            <a:ext cx="4622800" cy="1143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61700" y="5867400"/>
            <a:ext cx="4343400" cy="1168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85000" y="2552700"/>
            <a:ext cx="3594100" cy="128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40100" y="1155700"/>
            <a:ext cx="10947400" cy="186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52700" y="6997700"/>
            <a:ext cx="4724400" cy="1168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76000" y="7023100"/>
            <a:ext cx="43307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300" y="8229600"/>
            <a:ext cx="17653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1638300"/>
            <a:ext cx="1016000" cy="5029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2755900"/>
            <a:ext cx="1016000" cy="5029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56100" y="3886200"/>
            <a:ext cx="1016000" cy="5029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1638300"/>
            <a:ext cx="1016000" cy="5029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2755900"/>
            <a:ext cx="1016000" cy="5029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3886200"/>
            <a:ext cx="1016000" cy="5029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381500" y="5041900"/>
            <a:ext cx="1016000" cy="5029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12712700" y="5041900"/>
            <a:ext cx="1016000" cy="50292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0300" y="3848100"/>
            <a:ext cx="3175000" cy="3797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100" y="2717800"/>
            <a:ext cx="6299200" cy="100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1000" y="2717800"/>
            <a:ext cx="6375400" cy="100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40000" y="3594100"/>
            <a:ext cx="4775200" cy="1168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9200" y="4737100"/>
            <a:ext cx="4813300" cy="1168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51100" y="5842000"/>
            <a:ext cx="4800600" cy="1168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85500" y="3619500"/>
            <a:ext cx="4508500" cy="1168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20400" y="4889500"/>
            <a:ext cx="4978400" cy="863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49000" y="5867400"/>
            <a:ext cx="4584700" cy="1168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23100" y="2552700"/>
            <a:ext cx="3594100" cy="128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52800" y="1155700"/>
            <a:ext cx="10934700" cy="18669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7300" y="7023100"/>
            <a:ext cx="4762500" cy="11684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201400" y="7023100"/>
            <a:ext cx="4267200" cy="116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5143500"/>
            <a:ext cx="18300700" cy="5168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571500"/>
            <a:ext cx="17043400" cy="9156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419100"/>
            <a:ext cx="2832100" cy="1498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647700"/>
            <a:ext cx="2806700" cy="1003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500" y="3911600"/>
            <a:ext cx="2933700" cy="4025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100" y="3911600"/>
            <a:ext cx="2933700" cy="4025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911600"/>
            <a:ext cx="2933700" cy="4025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9600" y="3911600"/>
            <a:ext cx="2933700" cy="4025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7600" y="3035300"/>
            <a:ext cx="736600" cy="736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8800" y="3111500"/>
            <a:ext cx="660400" cy="660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99500" y="3111500"/>
            <a:ext cx="660400" cy="66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33500" y="3911600"/>
            <a:ext cx="2933700" cy="4025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001500" y="3162300"/>
            <a:ext cx="482600" cy="482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14600" y="3098800"/>
            <a:ext cx="571500" cy="546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6900" y="4064000"/>
            <a:ext cx="1536700" cy="533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84800" y="4051300"/>
            <a:ext cx="1016000" cy="533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21700" y="4051300"/>
            <a:ext cx="1028700" cy="533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328400" y="4064000"/>
            <a:ext cx="1536700" cy="533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81100" y="4711700"/>
            <a:ext cx="2946400" cy="533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73200" y="5334000"/>
            <a:ext cx="2743200" cy="16129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622800" y="5207000"/>
            <a:ext cx="2730500" cy="1892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772400" y="5181600"/>
            <a:ext cx="2743200" cy="1892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896600" y="5334000"/>
            <a:ext cx="2768600" cy="1612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254500" y="4711700"/>
            <a:ext cx="3048000" cy="533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645400" y="4711700"/>
            <a:ext cx="2882900" cy="533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53700" y="4673600"/>
            <a:ext cx="3048000" cy="6096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36900" y="1651000"/>
            <a:ext cx="11341100" cy="18669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4605000" y="4025900"/>
            <a:ext cx="1536700" cy="533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3982700" y="4673600"/>
            <a:ext cx="3149600" cy="596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4173200" y="5270500"/>
            <a:ext cx="2743200" cy="1866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648200" y="8509000"/>
            <a:ext cx="9118600" cy="7874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787900" y="8686800"/>
            <a:ext cx="1333500" cy="393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210300" y="8521700"/>
            <a:ext cx="7264400" cy="850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4737100" y="8648700"/>
            <a:ext cx="1460500" cy="5334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쿠바에프엔씨3</dc:creator>
  <cp:lastModifiedBy>쿠바에프엔비3</cp:lastModifiedBy>
  <cp:revision>2</cp:revision>
  <dcterms:created xsi:type="dcterms:W3CDTF">2006-08-16T00:00:00Z</dcterms:created>
  <dcterms:modified xsi:type="dcterms:W3CDTF">2024-09-23T18:41:32Z</dcterms:modified>
</cp:coreProperties>
</file>