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88173"/>
  </p:normalViewPr>
  <p:slideViewPr>
    <p:cSldViewPr snapToGrid="0" showGuides="1">
      <p:cViewPr varScale="1">
        <p:scale>
          <a:sx n="100" d="100"/>
          <a:sy n="100" d="100"/>
        </p:scale>
        <p:origin x="564" y="48"/>
      </p:cViewPr>
      <p:guideLst>
        <p:guide orient="horz" pos="2177"/>
        <p:guide pos="3840"/>
      </p:guideLst>
    </p:cSldViewPr>
  </p:slideViewPr>
  <p:notesTextViewPr>
    <p:cViewPr>
      <p:scale>
        <a:sx n="115" d="100"/>
        <a:sy n="115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presProps" Target="presProps.xml"  /><Relationship Id="rId41" Type="http://schemas.openxmlformats.org/officeDocument/2006/relationships/viewProps" Target="viewProps.xml"  /><Relationship Id="rId42" Type="http://schemas.openxmlformats.org/officeDocument/2006/relationships/theme" Target="theme/theme1.xml"  /><Relationship Id="rId43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Blank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1">
              <a:rPr lang="en-US"/>
              <a:pPr>
                <a:defRPr/>
              </a:pPr>
              <a:t>11/10/2020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ko-KR" altLang="en-US"/>
              <a:pPr>
                <a:defRPr/>
              </a:pPr>
              <a:t>#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3AC7D0C1-D5FE-48CB-AEB6-E9E3D1C2E343}" type="datetime1">
              <a:rPr lang="ko-KR" altLang="en-US"/>
              <a:pPr lvl="0">
                <a:defRPr/>
              </a:pPr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5B5AC3A-BA06-4AE0-833B-7241F9EB1D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776459" y="6505575"/>
            <a:ext cx="234546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4"/>
              </a:solidFill>
              <a:latin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1.png"  /><Relationship Id="rId3" Type="http://schemas.openxmlformats.org/officeDocument/2006/relationships/image" Target="../media/image31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2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3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Relationship Id="rId4" Type="http://schemas.openxmlformats.org/officeDocument/2006/relationships/image" Target="../media/image36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7.png"  /><Relationship Id="rId3" Type="http://schemas.openxmlformats.org/officeDocument/2006/relationships/image" Target="../media/image3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9.png"  /><Relationship Id="rId4" Type="http://schemas.openxmlformats.org/officeDocument/2006/relationships/image" Target="../media/image40.png"  /><Relationship Id="rId5" Type="http://schemas.openxmlformats.org/officeDocument/2006/relationships/image" Target="../media/image41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2.png"  /><Relationship Id="rId3" Type="http://schemas.openxmlformats.org/officeDocument/2006/relationships/image" Target="../media/image43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4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:\\launchpad.net\tet\-db\&#50640;&#49436;%20&#51228;&#44277;&#54616;&#45716;%20empolyees_db_full-&#48260;&#51204;.tar.bz2%20&#47484;%20&#45796;&#50868;&#48155;&#50500;&#49436;%20&#49324;&#50857;%20&#54616;&#44144;&#45208;%20&#44277;&#50976;&#54260;&#45908;&#50640;%20&#51080;&#45716;%20employees.zip" TargetMode="External" /><Relationship Id="rId3" Type="http://schemas.openxmlformats.org/officeDocument/2006/relationships/image" Target="../media/image45.png"  /><Relationship Id="rId4" Type="http://schemas.openxmlformats.org/officeDocument/2006/relationships/image" Target="../media/image46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7.png"  /><Relationship Id="rId3" Type="http://schemas.openxmlformats.org/officeDocument/2006/relationships/image" Target="../media/image48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9.png"  /><Relationship Id="rId3" Type="http://schemas.openxmlformats.org/officeDocument/2006/relationships/image" Target="../media/image50.png"  /><Relationship Id="rId4" Type="http://schemas.openxmlformats.org/officeDocument/2006/relationships/image" Target="../media/image51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"/>
          <p:cNvCxnSpPr/>
          <p:nvPr/>
        </p:nvCxnSpPr>
        <p:spPr>
          <a:xfrm>
            <a:off x="611663" y="3456445"/>
            <a:ext cx="604657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2"/>
          <p:cNvGrpSpPr/>
          <p:nvPr/>
        </p:nvGrpSpPr>
        <p:grpSpPr>
          <a:xfrm rot="0">
            <a:off x="7704760" y="1108112"/>
            <a:ext cx="2910665" cy="2941837"/>
            <a:chOff x="8307536" y="513343"/>
            <a:chExt cx="3656577" cy="3695737"/>
          </a:xfrm>
        </p:grpSpPr>
        <p:sp>
          <p:nvSpPr>
            <p:cNvPr id="6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1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2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3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5" name="TextBox 17"/>
          <p:cNvSpPr txBox="1"/>
          <p:nvPr/>
        </p:nvSpPr>
        <p:spPr>
          <a:xfrm>
            <a:off x="442656" y="2299661"/>
            <a:ext cx="6742477" cy="1156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000" b="1" spc="-150">
                <a:solidFill>
                  <a:srgbClr val="595959"/>
                </a:solidFill>
                <a:latin typeface="+mj-lt"/>
                <a:ea typeface="THE명품고딕L"/>
              </a:rPr>
              <a:t>02</a:t>
            </a:r>
            <a:r>
              <a:rPr lang="ko-KR" altLang="en-US" sz="7000" b="1" spc="-150">
                <a:solidFill>
                  <a:srgbClr val="595959"/>
                </a:solidFill>
                <a:latin typeface="+mj-lt"/>
                <a:ea typeface="THE명품고딕L"/>
              </a:rPr>
              <a:t> </a:t>
            </a:r>
            <a:r>
              <a:rPr lang="en-US" altLang="ko-KR" sz="7000" b="1" spc="-150">
                <a:solidFill>
                  <a:srgbClr val="595959"/>
                </a:solidFill>
                <a:latin typeface="+mj-lt"/>
                <a:ea typeface="THE명품고딕L"/>
              </a:rPr>
              <a:t>MYSQL </a:t>
            </a:r>
            <a:r>
              <a:rPr lang="ko-KR" altLang="en-US" sz="7000" b="1" spc="-150">
                <a:solidFill>
                  <a:srgbClr val="595959"/>
                </a:solidFill>
                <a:latin typeface="+mj-lt"/>
                <a:ea typeface="THE명품고딕L"/>
              </a:rPr>
              <a:t>설치</a:t>
            </a:r>
            <a:endParaRPr lang="ko-KR" altLang="en-US" sz="7000" b="1" spc="-150">
              <a:solidFill>
                <a:srgbClr val="595959"/>
              </a:solidFill>
              <a:latin typeface="+mj-lt"/>
              <a:ea typeface="THE명품고딕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02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228600" y="1908354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70" name="TextBox 5"/>
          <p:cNvSpPr txBox="1"/>
          <p:nvPr/>
        </p:nvSpPr>
        <p:spPr>
          <a:xfrm>
            <a:off x="863677" y="654596"/>
            <a:ext cx="213288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MYSQL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설치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7" name="TextBox 18"/>
          <p:cNvSpPr txBox="1"/>
          <p:nvPr/>
        </p:nvSpPr>
        <p:spPr>
          <a:xfrm>
            <a:off x="520386" y="1932641"/>
            <a:ext cx="11152842" cy="360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accent4"/>
                </a:solidFill>
                <a:latin typeface="나눔고딕"/>
                <a:ea typeface="나눔고딕"/>
              </a:rPr>
              <a:t>■</a:t>
            </a:r>
            <a:r>
              <a:rPr lang="en-US" altLang="ko-KR">
                <a:solidFill>
                  <a:schemeClr val="accent4"/>
                </a:solidFill>
                <a:latin typeface="나눔고딕"/>
                <a:ea typeface="나눔고딕"/>
              </a:rPr>
              <a:t> Applications -&gt; MYSQLWorkbench</a:t>
            </a:r>
            <a:r>
              <a:rPr lang="ko-KR" altLang="en-US">
                <a:solidFill>
                  <a:schemeClr val="accent4"/>
                </a:solidFill>
                <a:latin typeface="나눔고딕"/>
                <a:ea typeface="나눔고딕"/>
              </a:rPr>
              <a:t> </a:t>
            </a:r>
            <a:r>
              <a:rPr lang="en-US" altLang="ko-KR">
                <a:solidFill>
                  <a:schemeClr val="accent4"/>
                </a:solidFill>
                <a:latin typeface="나눔고딕"/>
                <a:ea typeface="나눔고딕"/>
              </a:rPr>
              <a:t>-&gt;Mysql Workbench 8.0 -&gt; MySQL Workbench 8.0.222 -&gt;</a:t>
            </a:r>
            <a:r>
              <a:rPr lang="ko-KR" altLang="en-US">
                <a:solidFill>
                  <a:schemeClr val="accent4"/>
                </a:solidFill>
                <a:latin typeface="나눔고딕"/>
                <a:ea typeface="나눔고딕"/>
              </a:rPr>
              <a:t>버튼클릭</a:t>
            </a:r>
            <a:endParaRPr lang="ko-KR" altLang="en-US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pic>
        <p:nvPicPr>
          <p:cNvPr id="90" name=""/>
          <p:cNvPicPr>
            <a:picLocks noChangeAspect="1"/>
          </p:cNvPicPr>
          <p:nvPr/>
        </p:nvPicPr>
        <p:blipFill rotWithShape="1">
          <a:blip r:embed="rId2"/>
          <a:srcRect b="25890"/>
          <a:stretch>
            <a:fillRect/>
          </a:stretch>
        </p:blipFill>
        <p:spPr>
          <a:xfrm>
            <a:off x="631530" y="2493801"/>
            <a:ext cx="7459116" cy="410906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91" name=""/>
          <p:cNvSpPr/>
          <p:nvPr/>
        </p:nvSpPr>
        <p:spPr>
          <a:xfrm>
            <a:off x="3020435" y="4974332"/>
            <a:ext cx="2142039" cy="66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92" name=""/>
          <p:cNvSpPr/>
          <p:nvPr/>
        </p:nvSpPr>
        <p:spPr>
          <a:xfrm>
            <a:off x="5247924" y="5177759"/>
            <a:ext cx="322084" cy="325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02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217160" y="2112461"/>
            <a:ext cx="11759294" cy="454143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                                       </a:t>
            </a:r>
            <a:endParaRPr lang="en-US" altLang="ko-KR"/>
          </a:p>
        </p:txBody>
      </p:sp>
      <p:sp>
        <p:nvSpPr>
          <p:cNvPr id="70" name="TextBox 5"/>
          <p:cNvSpPr txBox="1"/>
          <p:nvPr/>
        </p:nvSpPr>
        <p:spPr>
          <a:xfrm>
            <a:off x="863677" y="654596"/>
            <a:ext cx="213288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MYSQL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설치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87" name=""/>
          <p:cNvPicPr>
            <a:picLocks noChangeAspect="1"/>
          </p:cNvPicPr>
          <p:nvPr/>
        </p:nvPicPr>
        <p:blipFill rotWithShape="1">
          <a:blip r:embed="rId2"/>
          <a:srcRect t="6100" b="21360"/>
          <a:stretch>
            <a:fillRect/>
          </a:stretch>
        </p:blipFill>
        <p:spPr>
          <a:xfrm>
            <a:off x="581185" y="2657085"/>
            <a:ext cx="7449590" cy="40421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88" name=""/>
          <p:cNvSpPr/>
          <p:nvPr/>
        </p:nvSpPr>
        <p:spPr>
          <a:xfrm>
            <a:off x="2986417" y="5246475"/>
            <a:ext cx="2142039" cy="869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89" name=""/>
          <p:cNvSpPr/>
          <p:nvPr/>
        </p:nvSpPr>
        <p:spPr>
          <a:xfrm>
            <a:off x="5178867" y="4939633"/>
            <a:ext cx="305075" cy="291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90" name="TextBox 18"/>
          <p:cNvSpPr txBox="1"/>
          <p:nvPr/>
        </p:nvSpPr>
        <p:spPr>
          <a:xfrm>
            <a:off x="520386" y="1932641"/>
            <a:ext cx="11152842" cy="637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accent4"/>
                </a:solidFill>
                <a:latin typeface="나눔고딕"/>
                <a:ea typeface="나눔고딕"/>
              </a:rPr>
              <a:t>■</a:t>
            </a:r>
            <a:r>
              <a:rPr lang="en-US" altLang="ko-KR">
                <a:solidFill>
                  <a:schemeClr val="accent4"/>
                </a:solidFill>
                <a:latin typeface="나눔고딕"/>
                <a:ea typeface="나눔고딕"/>
              </a:rPr>
              <a:t> Documentation -&gt;Samples and Examples -&gt; samples and Examples 8.0 -&gt;Samples</a:t>
            </a:r>
            <a:r>
              <a:rPr lang="ko-KR" altLang="en-US">
                <a:solidFill>
                  <a:schemeClr val="accent4"/>
                </a:solidFill>
                <a:latin typeface="나눔고딕"/>
                <a:ea typeface="나눔고딕"/>
              </a:rPr>
              <a:t> </a:t>
            </a:r>
            <a:r>
              <a:rPr lang="en-US" altLang="ko-KR">
                <a:solidFill>
                  <a:schemeClr val="accent4"/>
                </a:solidFill>
                <a:latin typeface="나눔고딕"/>
                <a:ea typeface="나눔고딕"/>
              </a:rPr>
              <a:t>and Examples 8.0.22 -&gt; </a:t>
            </a:r>
            <a:r>
              <a:rPr lang="ko-KR" altLang="en-US">
                <a:solidFill>
                  <a:schemeClr val="accent4"/>
                </a:solidFill>
                <a:latin typeface="나눔고딕"/>
                <a:ea typeface="나눔고딕"/>
              </a:rPr>
              <a:t>버튼클릭</a:t>
            </a:r>
            <a:endParaRPr lang="ko-KR" altLang="en-US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02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228600" y="1908354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70" name="TextBox 5"/>
          <p:cNvSpPr txBox="1"/>
          <p:nvPr/>
        </p:nvSpPr>
        <p:spPr>
          <a:xfrm>
            <a:off x="863677" y="654596"/>
            <a:ext cx="213288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MYSQL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설치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87" name=""/>
          <p:cNvPicPr>
            <a:picLocks noChangeAspect="1"/>
          </p:cNvPicPr>
          <p:nvPr/>
        </p:nvPicPr>
        <p:blipFill rotWithShape="1">
          <a:blip r:embed="rId2"/>
          <a:srcRect t="21420"/>
          <a:stretch>
            <a:fillRect/>
          </a:stretch>
        </p:blipFill>
        <p:spPr>
          <a:xfrm>
            <a:off x="374588" y="2119440"/>
            <a:ext cx="7459116" cy="442423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88" name=""/>
          <p:cNvSpPr/>
          <p:nvPr/>
        </p:nvSpPr>
        <p:spPr>
          <a:xfrm>
            <a:off x="6015744" y="6117911"/>
            <a:ext cx="885549" cy="3734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02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228600" y="1908354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70" name="TextBox 5"/>
          <p:cNvSpPr txBox="1"/>
          <p:nvPr/>
        </p:nvSpPr>
        <p:spPr>
          <a:xfrm>
            <a:off x="863677" y="654596"/>
            <a:ext cx="213288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MYSQL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설치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86" name=""/>
          <p:cNvPicPr>
            <a:picLocks noChangeAspect="1"/>
          </p:cNvPicPr>
          <p:nvPr/>
        </p:nvPicPr>
        <p:blipFill rotWithShape="1">
          <a:blip r:embed="rId2"/>
          <a:srcRect t="17190"/>
          <a:stretch>
            <a:fillRect/>
          </a:stretch>
        </p:blipFill>
        <p:spPr>
          <a:xfrm>
            <a:off x="364151" y="1998021"/>
            <a:ext cx="7449590" cy="4638849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02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228600" y="1908354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70" name="TextBox 5"/>
          <p:cNvSpPr txBox="1"/>
          <p:nvPr/>
        </p:nvSpPr>
        <p:spPr>
          <a:xfrm>
            <a:off x="863677" y="654596"/>
            <a:ext cx="213288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MYSQL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설치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87" name=""/>
          <p:cNvPicPr>
            <a:picLocks noChangeAspect="1"/>
          </p:cNvPicPr>
          <p:nvPr/>
        </p:nvPicPr>
        <p:blipFill rotWithShape="1">
          <a:blip r:embed="rId2"/>
          <a:srcRect t="16230"/>
          <a:stretch>
            <a:fillRect/>
          </a:stretch>
        </p:blipFill>
        <p:spPr>
          <a:xfrm>
            <a:off x="263457" y="1949047"/>
            <a:ext cx="7449590" cy="4708566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02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228600" y="1908354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70" name="TextBox 5"/>
          <p:cNvSpPr txBox="1"/>
          <p:nvPr/>
        </p:nvSpPr>
        <p:spPr>
          <a:xfrm>
            <a:off x="863677" y="654596"/>
            <a:ext cx="213288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MYSQL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설치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86" name=""/>
          <p:cNvPicPr>
            <a:picLocks noChangeAspect="1"/>
          </p:cNvPicPr>
          <p:nvPr/>
        </p:nvPicPr>
        <p:blipFill rotWithShape="1">
          <a:blip r:embed="rId2"/>
          <a:srcRect t="16940"/>
          <a:stretch>
            <a:fillRect/>
          </a:stretch>
        </p:blipFill>
        <p:spPr>
          <a:xfrm>
            <a:off x="291900" y="1892582"/>
            <a:ext cx="7487694" cy="4621009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02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228600" y="1908354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70" name="TextBox 5"/>
          <p:cNvSpPr txBox="1"/>
          <p:nvPr/>
        </p:nvSpPr>
        <p:spPr>
          <a:xfrm>
            <a:off x="863677" y="654596"/>
            <a:ext cx="213288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MYSQL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설치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86" name=""/>
          <p:cNvPicPr>
            <a:picLocks noChangeAspect="1"/>
          </p:cNvPicPr>
          <p:nvPr/>
        </p:nvPicPr>
        <p:blipFill rotWithShape="1">
          <a:blip r:embed="rId2"/>
          <a:srcRect t="14910"/>
          <a:stretch>
            <a:fillRect/>
          </a:stretch>
        </p:blipFill>
        <p:spPr>
          <a:xfrm>
            <a:off x="357275" y="1904103"/>
            <a:ext cx="7449590" cy="474199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87" name=""/>
          <p:cNvSpPr/>
          <p:nvPr/>
        </p:nvSpPr>
        <p:spPr>
          <a:xfrm>
            <a:off x="4769388" y="3250658"/>
            <a:ext cx="885549" cy="3734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02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228600" y="1908354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70" name="TextBox 5"/>
          <p:cNvSpPr txBox="1"/>
          <p:nvPr/>
        </p:nvSpPr>
        <p:spPr>
          <a:xfrm>
            <a:off x="863677" y="654596"/>
            <a:ext cx="213288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MYSQL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설치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86" name=""/>
          <p:cNvPicPr>
            <a:picLocks noChangeAspect="1"/>
          </p:cNvPicPr>
          <p:nvPr/>
        </p:nvPicPr>
        <p:blipFill rotWithShape="1">
          <a:blip r:embed="rId2"/>
          <a:srcRect t="16150"/>
          <a:stretch>
            <a:fillRect/>
          </a:stretch>
        </p:blipFill>
        <p:spPr>
          <a:xfrm>
            <a:off x="434710" y="2003927"/>
            <a:ext cx="7392431" cy="4680594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02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228600" y="1908354"/>
            <a:ext cx="11851938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70" name="TextBox 5"/>
          <p:cNvSpPr txBox="1"/>
          <p:nvPr/>
        </p:nvSpPr>
        <p:spPr>
          <a:xfrm>
            <a:off x="863677" y="654596"/>
            <a:ext cx="213288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MYSQL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설치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8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9097" y="2076669"/>
            <a:ext cx="5693125" cy="438890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87" name="TextBox 18"/>
          <p:cNvSpPr txBox="1"/>
          <p:nvPr/>
        </p:nvSpPr>
        <p:spPr>
          <a:xfrm>
            <a:off x="3144826" y="3456445"/>
            <a:ext cx="2175024" cy="36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accent4"/>
                </a:solidFill>
                <a:latin typeface="나눔고딕"/>
                <a:ea typeface="나눔고딕"/>
              </a:rPr>
              <a:t>패스워드 </a:t>
            </a:r>
            <a:r>
              <a:rPr lang="en-US" altLang="ko-KR">
                <a:solidFill>
                  <a:schemeClr val="accent4"/>
                </a:solidFill>
                <a:latin typeface="나눔고딕"/>
                <a:ea typeface="나눔고딕"/>
              </a:rPr>
              <a:t>: 1234</a:t>
            </a:r>
            <a:endParaRPr lang="en-US" altLang="ko-KR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pic>
        <p:nvPicPr>
          <p:cNvPr id="8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07696" y="2080713"/>
            <a:ext cx="5713580" cy="4362296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02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228600" y="1908354"/>
            <a:ext cx="11831672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70" name="TextBox 5"/>
          <p:cNvSpPr txBox="1"/>
          <p:nvPr/>
        </p:nvSpPr>
        <p:spPr>
          <a:xfrm>
            <a:off x="863677" y="654596"/>
            <a:ext cx="213288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MYSQL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설치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8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7447" y="2161467"/>
            <a:ext cx="5231041" cy="390156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8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19733" y="2144585"/>
            <a:ext cx="5209672" cy="3928933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7704761" y="1108111"/>
            <a:ext cx="2910665" cy="29418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1663640" y="2326315"/>
            <a:ext cx="4129081" cy="1738954"/>
            <a:chOff x="527768" y="1560896"/>
            <a:chExt cx="5187232" cy="2184592"/>
          </a:xfrm>
        </p:grpSpPr>
        <p:sp>
          <p:nvSpPr>
            <p:cNvPr id="18" name="TextBox 17"/>
            <p:cNvSpPr txBox="1"/>
            <p:nvPr/>
          </p:nvSpPr>
          <p:spPr>
            <a:xfrm>
              <a:off x="558055" y="3058915"/>
              <a:ext cx="3332257" cy="6865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설치하기 전</a:t>
              </a:r>
              <a:endParaRPr lang="ko-KR" altLang="en-US" sz="3000" b="1" spc="-150">
                <a:solidFill>
                  <a:srgbClr val="808080"/>
                </a:solidFill>
                <a:latin typeface="+mj-lt"/>
                <a:ea typeface="THE명품고딕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8" y="1560896"/>
              <a:ext cx="4338897" cy="16461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1.</a:t>
              </a:r>
              <a:endParaRPr lang="en-US" altLang="ko-KR" sz="80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"/>
          <p:cNvSpPr/>
          <p:nvPr/>
        </p:nvSpPr>
        <p:spPr>
          <a:xfrm>
            <a:off x="9629168" y="6443560"/>
            <a:ext cx="2534257" cy="41443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02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228600" y="1908354"/>
            <a:ext cx="11841804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70" name="TextBox 5"/>
          <p:cNvSpPr txBox="1"/>
          <p:nvPr/>
        </p:nvSpPr>
        <p:spPr>
          <a:xfrm>
            <a:off x="863677" y="654596"/>
            <a:ext cx="213288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MYSQL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설치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8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9388" y="1966259"/>
            <a:ext cx="5849794" cy="442484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8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84708" y="1961760"/>
            <a:ext cx="5009473" cy="3729914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02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228600" y="1908354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70" name="TextBox 5"/>
          <p:cNvSpPr txBox="1"/>
          <p:nvPr/>
        </p:nvSpPr>
        <p:spPr>
          <a:xfrm>
            <a:off x="863677" y="654596"/>
            <a:ext cx="213288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MYSQL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설치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8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5449" y="2265122"/>
            <a:ext cx="5120218" cy="387954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8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90389" y="2259307"/>
            <a:ext cx="5476044" cy="4101801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02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228600" y="1908354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70" name="TextBox 5"/>
          <p:cNvSpPr txBox="1"/>
          <p:nvPr/>
        </p:nvSpPr>
        <p:spPr>
          <a:xfrm>
            <a:off x="863677" y="654596"/>
            <a:ext cx="213288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MYSQL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설치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8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8822" y="2179690"/>
            <a:ext cx="5516064" cy="414233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8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43613" y="2180141"/>
            <a:ext cx="5271888" cy="3942103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02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228600" y="1908354"/>
            <a:ext cx="11821537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70" name="TextBox 5"/>
          <p:cNvSpPr txBox="1"/>
          <p:nvPr/>
        </p:nvSpPr>
        <p:spPr>
          <a:xfrm>
            <a:off x="863677" y="654596"/>
            <a:ext cx="213288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MYSQL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설치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8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9217" y="2203936"/>
            <a:ext cx="5434189" cy="410180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8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30652" y="2188953"/>
            <a:ext cx="5618472" cy="4203132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02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228599" y="1908354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70" name="TextBox 5"/>
          <p:cNvSpPr txBox="1"/>
          <p:nvPr/>
        </p:nvSpPr>
        <p:spPr>
          <a:xfrm>
            <a:off x="863677" y="654596"/>
            <a:ext cx="213288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MYSQL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설치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grpSp>
        <p:nvGrpSpPr>
          <p:cNvPr id="88" name=""/>
          <p:cNvGrpSpPr/>
          <p:nvPr/>
        </p:nvGrpSpPr>
        <p:grpSpPr>
          <a:xfrm rot="0">
            <a:off x="354103" y="1992591"/>
            <a:ext cx="3343943" cy="4422529"/>
            <a:chOff x="287428" y="1964016"/>
            <a:chExt cx="3343943" cy="4422529"/>
          </a:xfrm>
        </p:grpSpPr>
        <p:pic>
          <p:nvPicPr>
            <p:cNvPr id="86" name=""/>
            <p:cNvPicPr>
              <a:picLocks noChangeAspect="1"/>
            </p:cNvPicPr>
            <p:nvPr/>
          </p:nvPicPr>
          <p:blipFill rotWithShape="1">
            <a:blip r:embed="rId2"/>
            <a:srcRect b="37500"/>
            <a:stretch>
              <a:fillRect/>
            </a:stretch>
          </p:blipFill>
          <p:spPr>
            <a:xfrm>
              <a:off x="297156" y="1964016"/>
              <a:ext cx="3334215" cy="4037070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pic>
          <p:nvPicPr>
            <p:cNvPr id="87" name=""/>
            <p:cNvPicPr>
              <a:picLocks noChangeAspect="1"/>
            </p:cNvPicPr>
            <p:nvPr/>
          </p:nvPicPr>
          <p:blipFill rotWithShape="1">
            <a:blip r:embed="rId3"/>
            <a:srcRect t="93500"/>
            <a:stretch>
              <a:fillRect/>
            </a:stretch>
          </p:blipFill>
          <p:spPr>
            <a:xfrm>
              <a:off x="287428" y="5966949"/>
              <a:ext cx="3334215" cy="419596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7704761" y="1108111"/>
            <a:ext cx="2910665" cy="29418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1663640" y="2326317"/>
            <a:ext cx="4129081" cy="1738952"/>
            <a:chOff x="527768" y="1560897"/>
            <a:chExt cx="5187232" cy="2184590"/>
          </a:xfrm>
        </p:grpSpPr>
        <p:sp>
          <p:nvSpPr>
            <p:cNvPr id="18" name="TextBox 17"/>
            <p:cNvSpPr txBox="1"/>
            <p:nvPr/>
          </p:nvSpPr>
          <p:spPr>
            <a:xfrm>
              <a:off x="558055" y="3058911"/>
              <a:ext cx="4528852" cy="6865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Workbench</a:t>
              </a:r>
              <a:r>
                <a:rPr lang="ko-KR" altLang="en-US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 설정</a:t>
              </a:r>
              <a:endParaRPr lang="ko-KR" altLang="en-US" sz="3000" b="1" spc="-150">
                <a:solidFill>
                  <a:srgbClr val="808080"/>
                </a:solidFill>
                <a:latin typeface="+mj-lt"/>
                <a:ea typeface="THE명품고딕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8" y="1560897"/>
              <a:ext cx="4338897" cy="16461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3.</a:t>
              </a:r>
              <a:endParaRPr lang="en-US" altLang="ko-KR" sz="80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"/>
          <p:cNvSpPr/>
          <p:nvPr/>
        </p:nvSpPr>
        <p:spPr>
          <a:xfrm>
            <a:off x="9629168" y="6443560"/>
            <a:ext cx="2534257" cy="41443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02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228600" y="1908354"/>
            <a:ext cx="11831672" cy="482805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70" name="TextBox 5"/>
          <p:cNvSpPr txBox="1"/>
          <p:nvPr/>
        </p:nvSpPr>
        <p:spPr>
          <a:xfrm>
            <a:off x="863676" y="654596"/>
            <a:ext cx="2771064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WorkBench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 설정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1" name="TextBox 18"/>
          <p:cNvSpPr txBox="1"/>
          <p:nvPr/>
        </p:nvSpPr>
        <p:spPr>
          <a:xfrm>
            <a:off x="364818" y="2068713"/>
            <a:ext cx="9860165" cy="634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accent4"/>
                </a:solidFill>
                <a:latin typeface="나눔고딕"/>
                <a:ea typeface="나눔고딕"/>
              </a:rPr>
              <a:t>■ </a:t>
            </a:r>
            <a:r>
              <a:rPr lang="en-US" altLang="ko-KR">
                <a:solidFill>
                  <a:schemeClr val="accent4"/>
                </a:solidFill>
                <a:latin typeface="나눔고딕"/>
                <a:ea typeface="나눔고딕"/>
              </a:rPr>
              <a:t>WorkBench - Mysql</a:t>
            </a:r>
            <a:r>
              <a:rPr lang="ko-KR" altLang="en-US">
                <a:solidFill>
                  <a:schemeClr val="accent4"/>
                </a:solidFill>
                <a:latin typeface="나눔고딕"/>
                <a:ea typeface="나눔고딕"/>
              </a:rPr>
              <a:t>연결</a:t>
            </a:r>
            <a:endParaRPr lang="ko-KR" altLang="en-US">
              <a:solidFill>
                <a:schemeClr val="accent4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>
                <a:solidFill>
                  <a:schemeClr val="accent4"/>
                </a:solidFill>
                <a:latin typeface="나눔고딕"/>
                <a:ea typeface="나눔고딕"/>
              </a:rPr>
              <a:t>WorkBench : Mysql GUI</a:t>
            </a:r>
            <a:r>
              <a:rPr lang="ko-KR" altLang="en-US">
                <a:solidFill>
                  <a:schemeClr val="accent4"/>
                </a:solidFill>
                <a:latin typeface="나눔고딕"/>
                <a:ea typeface="나눔고딕"/>
              </a:rPr>
              <a:t> </a:t>
            </a:r>
            <a:r>
              <a:rPr lang="en-US" altLang="ko-KR">
                <a:solidFill>
                  <a:schemeClr val="accent4"/>
                </a:solidFill>
                <a:latin typeface="나눔고딕"/>
                <a:ea typeface="나눔고딕"/>
              </a:rPr>
              <a:t>Tool</a:t>
            </a:r>
            <a:endParaRPr lang="en-US" altLang="ko-KR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pic>
        <p:nvPicPr>
          <p:cNvPr id="72" name=""/>
          <p:cNvPicPr>
            <a:picLocks noChangeAspect="1"/>
          </p:cNvPicPr>
          <p:nvPr/>
        </p:nvPicPr>
        <p:blipFill rotWithShape="1">
          <a:blip r:embed="rId2"/>
          <a:srcRect b="23050"/>
          <a:stretch>
            <a:fillRect/>
          </a:stretch>
        </p:blipFill>
        <p:spPr>
          <a:xfrm>
            <a:off x="448128" y="3004156"/>
            <a:ext cx="3267530" cy="3350006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02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228600" y="1908354"/>
            <a:ext cx="11831672" cy="482805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70" name="TextBox 5"/>
          <p:cNvSpPr txBox="1"/>
          <p:nvPr/>
        </p:nvSpPr>
        <p:spPr>
          <a:xfrm>
            <a:off x="863676" y="654596"/>
            <a:ext cx="2771064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WorkBench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 설정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7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0778" y="2081857"/>
            <a:ext cx="7851531" cy="436637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73" name=""/>
          <p:cNvSpPr/>
          <p:nvPr/>
        </p:nvSpPr>
        <p:spPr>
          <a:xfrm>
            <a:off x="1141782" y="5216457"/>
            <a:ext cx="1635390" cy="657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02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228600" y="1908354"/>
            <a:ext cx="11831672" cy="482805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70" name="TextBox 5"/>
          <p:cNvSpPr txBox="1"/>
          <p:nvPr/>
        </p:nvSpPr>
        <p:spPr>
          <a:xfrm>
            <a:off x="863676" y="654596"/>
            <a:ext cx="2771064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WorkBench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 설정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7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9079" y="2009399"/>
            <a:ext cx="5338111" cy="216139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90665" y="2887076"/>
            <a:ext cx="4967527" cy="373296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244392" y="1964877"/>
            <a:ext cx="1110267" cy="85520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76" name=""/>
          <p:cNvSpPr/>
          <p:nvPr/>
        </p:nvSpPr>
        <p:spPr>
          <a:xfrm>
            <a:off x="10970772" y="2217096"/>
            <a:ext cx="368768" cy="3734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02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228600" y="1908354"/>
            <a:ext cx="11831672" cy="482805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70" name="TextBox 5"/>
          <p:cNvSpPr txBox="1"/>
          <p:nvPr/>
        </p:nvSpPr>
        <p:spPr>
          <a:xfrm>
            <a:off x="863676" y="654596"/>
            <a:ext cx="2771064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WorkBench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 설정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7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9975" y="2302233"/>
            <a:ext cx="3667636" cy="342947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21381" y="2273048"/>
            <a:ext cx="5601748" cy="423685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75" name=""/>
          <p:cNvSpPr/>
          <p:nvPr/>
        </p:nvSpPr>
        <p:spPr>
          <a:xfrm>
            <a:off x="6096807" y="5844321"/>
            <a:ext cx="2679087" cy="3532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6" name="TextBox 18"/>
          <p:cNvSpPr txBox="1"/>
          <p:nvPr/>
        </p:nvSpPr>
        <p:spPr>
          <a:xfrm>
            <a:off x="6096807" y="6172569"/>
            <a:ext cx="1449794" cy="363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accent4"/>
                </a:solidFill>
                <a:latin typeface="나눔고딕"/>
                <a:ea typeface="나눔고딕"/>
              </a:rPr>
              <a:t>체크해제</a:t>
            </a:r>
            <a:r>
              <a:rPr lang="en-US" altLang="ko-KR">
                <a:solidFill>
                  <a:schemeClr val="accent4"/>
                </a:solidFill>
                <a:latin typeface="나눔고딕"/>
                <a:ea typeface="나눔고딕"/>
              </a:rPr>
              <a:t>!!</a:t>
            </a:r>
            <a:endParaRPr lang="en-US" altLang="ko-KR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02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7" y="654596"/>
            <a:ext cx="274248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윈도우 업데이트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44349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pic>
        <p:nvPicPr>
          <p:cNvPr id="6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2516" y="2780195"/>
            <a:ext cx="5987293" cy="362511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6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25583" y="4166958"/>
            <a:ext cx="3791479" cy="2210108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63" name="TextBox 18"/>
          <p:cNvSpPr txBox="1"/>
          <p:nvPr/>
        </p:nvSpPr>
        <p:spPr>
          <a:xfrm>
            <a:off x="543676" y="2220054"/>
            <a:ext cx="9860166" cy="395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accent4"/>
                </a:solidFill>
                <a:latin typeface="안상수2006가는"/>
                <a:ea typeface="안상수2006가는"/>
              </a:rPr>
              <a:t>설정 </a:t>
            </a:r>
            <a:r>
              <a:rPr lang="en-US" altLang="ko-KR" sz="2000">
                <a:solidFill>
                  <a:schemeClr val="accent4"/>
                </a:solidFill>
                <a:latin typeface="안상수2006가는"/>
                <a:ea typeface="안상수2006가는"/>
              </a:rPr>
              <a:t>-&gt;</a:t>
            </a:r>
            <a:r>
              <a:rPr lang="ko-KR" altLang="en-US" sz="2000">
                <a:solidFill>
                  <a:schemeClr val="accent4"/>
                </a:solidFill>
                <a:latin typeface="안상수2006가는"/>
                <a:ea typeface="안상수2006가는"/>
              </a:rPr>
              <a:t> 업데이트 및 보안 </a:t>
            </a:r>
            <a:r>
              <a:rPr lang="en-US" altLang="ko-KR" sz="2000">
                <a:solidFill>
                  <a:schemeClr val="accent4"/>
                </a:solidFill>
                <a:latin typeface="안상수2006가는"/>
                <a:ea typeface="안상수2006가는"/>
              </a:rPr>
              <a:t>-&gt;</a:t>
            </a:r>
            <a:r>
              <a:rPr lang="ko-KR" altLang="en-US" sz="2000">
                <a:solidFill>
                  <a:schemeClr val="accent4"/>
                </a:solidFill>
                <a:latin typeface="안상수2006가는"/>
                <a:ea typeface="안상수2006가는"/>
              </a:rPr>
              <a:t> 업데이트 확인</a:t>
            </a:r>
            <a:endParaRPr lang="ko-KR" altLang="en-US" sz="2000">
              <a:solidFill>
                <a:schemeClr val="accent4"/>
              </a:solidFill>
              <a:latin typeface="안상수2006가는"/>
              <a:ea typeface="안상수2006가는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02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228600" y="1908354"/>
            <a:ext cx="11831672" cy="482805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70" name="TextBox 5"/>
          <p:cNvSpPr txBox="1"/>
          <p:nvPr/>
        </p:nvSpPr>
        <p:spPr>
          <a:xfrm>
            <a:off x="863676" y="654596"/>
            <a:ext cx="2771064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WorkBench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 설정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7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2978" y="2037359"/>
            <a:ext cx="4496427" cy="1952897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7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0450" y="4330701"/>
            <a:ext cx="3772426" cy="196242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87260" y="1981860"/>
            <a:ext cx="4192609" cy="470347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76" name=""/>
          <p:cNvSpPr/>
          <p:nvPr/>
        </p:nvSpPr>
        <p:spPr>
          <a:xfrm>
            <a:off x="9298830" y="5702840"/>
            <a:ext cx="1371931" cy="403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02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228600" y="1908354"/>
            <a:ext cx="11831672" cy="482805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70" name="TextBox 5"/>
          <p:cNvSpPr txBox="1"/>
          <p:nvPr/>
        </p:nvSpPr>
        <p:spPr>
          <a:xfrm>
            <a:off x="863676" y="654596"/>
            <a:ext cx="2771064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WorkBench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 설정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7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6234" y="2050064"/>
            <a:ext cx="4580381" cy="436978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89882" y="1788074"/>
            <a:ext cx="5010849" cy="480127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74" name=""/>
          <p:cNvSpPr/>
          <p:nvPr/>
        </p:nvSpPr>
        <p:spPr>
          <a:xfrm>
            <a:off x="2215875" y="4922601"/>
            <a:ext cx="713289" cy="383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5" name=""/>
          <p:cNvSpPr/>
          <p:nvPr/>
        </p:nvSpPr>
        <p:spPr>
          <a:xfrm>
            <a:off x="676068" y="4537953"/>
            <a:ext cx="2861480" cy="211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6" name=""/>
          <p:cNvSpPr/>
          <p:nvPr/>
        </p:nvSpPr>
        <p:spPr>
          <a:xfrm>
            <a:off x="10383462" y="2176968"/>
            <a:ext cx="885550" cy="383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7" name=""/>
          <p:cNvSpPr/>
          <p:nvPr/>
        </p:nvSpPr>
        <p:spPr>
          <a:xfrm>
            <a:off x="6543467" y="5693519"/>
            <a:ext cx="2861480" cy="251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8" name=""/>
          <p:cNvSpPr/>
          <p:nvPr/>
        </p:nvSpPr>
        <p:spPr>
          <a:xfrm>
            <a:off x="9441904" y="6129642"/>
            <a:ext cx="997012" cy="2924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02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228600" y="1908354"/>
            <a:ext cx="11831672" cy="482805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70" name="TextBox 5"/>
          <p:cNvSpPr txBox="1"/>
          <p:nvPr/>
        </p:nvSpPr>
        <p:spPr>
          <a:xfrm>
            <a:off x="863676" y="654596"/>
            <a:ext cx="2771064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WorkBench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 설정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7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6829" y="2137797"/>
            <a:ext cx="3757957" cy="428058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73" name=""/>
          <p:cNvSpPr/>
          <p:nvPr/>
        </p:nvSpPr>
        <p:spPr>
          <a:xfrm>
            <a:off x="2632136" y="5835379"/>
            <a:ext cx="814618" cy="302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7704761" y="1108111"/>
            <a:ext cx="2910665" cy="29418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1663640" y="2326317"/>
            <a:ext cx="4129081" cy="1738953"/>
            <a:chOff x="527768" y="1560897"/>
            <a:chExt cx="5187232" cy="2184590"/>
          </a:xfrm>
        </p:grpSpPr>
        <p:sp>
          <p:nvSpPr>
            <p:cNvPr id="18" name="TextBox 17"/>
            <p:cNvSpPr txBox="1"/>
            <p:nvPr/>
          </p:nvSpPr>
          <p:spPr>
            <a:xfrm>
              <a:off x="558055" y="3058911"/>
              <a:ext cx="4528852" cy="6865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샘플 </a:t>
              </a:r>
              <a:r>
                <a:rPr lang="en-US" altLang="ko-KR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Database </a:t>
              </a:r>
              <a:r>
                <a:rPr lang="ko-KR" altLang="en-US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설치 </a:t>
              </a:r>
              <a:endParaRPr lang="ko-KR" altLang="en-US" sz="3000" b="1" spc="-150">
                <a:solidFill>
                  <a:srgbClr val="808080"/>
                </a:solidFill>
                <a:latin typeface="+mj-lt"/>
                <a:ea typeface="THE명품고딕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8" y="1560897"/>
              <a:ext cx="4338897" cy="16461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4.</a:t>
              </a:r>
              <a:endParaRPr lang="en-US" altLang="ko-KR" sz="80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"/>
          <p:cNvSpPr/>
          <p:nvPr/>
        </p:nvSpPr>
        <p:spPr>
          <a:xfrm>
            <a:off x="9629168" y="6443560"/>
            <a:ext cx="2534257" cy="41443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02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03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228600" y="1908354"/>
            <a:ext cx="11831672" cy="482805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70" name="TextBox 5"/>
          <p:cNvSpPr txBox="1"/>
          <p:nvPr/>
        </p:nvSpPr>
        <p:spPr>
          <a:xfrm>
            <a:off x="863674" y="654596"/>
            <a:ext cx="3552115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Sample Databae 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설치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1" name="TextBox 18"/>
          <p:cNvSpPr txBox="1"/>
          <p:nvPr/>
        </p:nvSpPr>
        <p:spPr>
          <a:xfrm>
            <a:off x="364818" y="2068713"/>
            <a:ext cx="11542239" cy="2006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accent4"/>
                </a:solidFill>
                <a:latin typeface="나눔고딕"/>
                <a:ea typeface="나눔고딕"/>
              </a:rPr>
              <a:t>■ </a:t>
            </a:r>
            <a:r>
              <a:rPr lang="en-US" altLang="ko-KR">
                <a:solidFill>
                  <a:schemeClr val="accent4"/>
                </a:solidFill>
                <a:latin typeface="나눔고딕"/>
                <a:ea typeface="나눔고딕"/>
              </a:rPr>
              <a:t>Sample Database</a:t>
            </a:r>
            <a:endParaRPr lang="en-US" altLang="ko-KR">
              <a:solidFill>
                <a:schemeClr val="accent4"/>
              </a:solidFill>
              <a:latin typeface="나눔고딕"/>
              <a:ea typeface="나눔고딕"/>
            </a:endParaRPr>
          </a:p>
          <a:p>
            <a:pPr lvl="0">
              <a:defRPr/>
            </a:pPr>
            <a:endParaRPr lang="ko-KR" altLang="en-US">
              <a:solidFill>
                <a:schemeClr val="accent4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>
                <a:solidFill>
                  <a:schemeClr val="accent4"/>
                </a:solidFill>
                <a:latin typeface="나눔고딕"/>
                <a:ea typeface="나눔고딕"/>
              </a:rPr>
              <a:t>대량 데이터를 이용한 </a:t>
            </a:r>
            <a:r>
              <a:rPr lang="en-US" altLang="ko-KR">
                <a:solidFill>
                  <a:schemeClr val="accent4"/>
                </a:solidFill>
                <a:latin typeface="나눔고딕"/>
                <a:ea typeface="나눔고딕"/>
              </a:rPr>
              <a:t>DB</a:t>
            </a:r>
            <a:r>
              <a:rPr lang="ko-KR" altLang="en-US">
                <a:solidFill>
                  <a:schemeClr val="accent4"/>
                </a:solidFill>
                <a:latin typeface="나눔고딕"/>
                <a:ea typeface="나눔고딕"/>
              </a:rPr>
              <a:t>실습을 위해</a:t>
            </a:r>
            <a:r>
              <a:rPr lang="en-US" altLang="ko-KR">
                <a:solidFill>
                  <a:schemeClr val="accent4"/>
                </a:solidFill>
                <a:latin typeface="나눔고딕"/>
                <a:ea typeface="나눔고딕"/>
              </a:rPr>
              <a:t> </a:t>
            </a:r>
            <a:endParaRPr lang="en-US" altLang="ko-KR">
              <a:solidFill>
                <a:schemeClr val="accent4"/>
              </a:solidFill>
              <a:latin typeface="나눔고딕"/>
              <a:ea typeface="나눔고딕"/>
              <a:hlinkClick r:id="rId2"/>
            </a:endParaRPr>
          </a:p>
          <a:p>
            <a:pPr lvl="0">
              <a:defRPr/>
            </a:pPr>
            <a:r>
              <a:rPr lang="en-US" altLang="ko-KR">
                <a:solidFill>
                  <a:schemeClr val="accent4"/>
                </a:solidFill>
                <a:latin typeface="나눔고딕"/>
                <a:ea typeface="나눔고딕"/>
                <a:hlinkClick r:id="rId2"/>
              </a:rPr>
              <a:t>http://launchpad.net/tet/-db/</a:t>
            </a:r>
            <a:r>
              <a:rPr lang="ko-KR" altLang="en-US">
                <a:solidFill>
                  <a:schemeClr val="accent4"/>
                </a:solidFill>
                <a:latin typeface="나눔고딕"/>
                <a:ea typeface="나눔고딕"/>
                <a:hlinkClick r:id="rId2"/>
              </a:rPr>
              <a:t>에서 제공하는 </a:t>
            </a:r>
            <a:r>
              <a:rPr lang="en-US" altLang="ko-KR">
                <a:solidFill>
                  <a:schemeClr val="accent4"/>
                </a:solidFill>
                <a:latin typeface="나눔고딕"/>
                <a:ea typeface="나눔고딕"/>
                <a:hlinkClick r:id="rId2"/>
              </a:rPr>
              <a:t>empolyees_db_full-</a:t>
            </a:r>
            <a:r>
              <a:rPr lang="ko-KR" altLang="en-US">
                <a:solidFill>
                  <a:schemeClr val="accent4"/>
                </a:solidFill>
                <a:latin typeface="나눔고딕"/>
                <a:ea typeface="나눔고딕"/>
                <a:hlinkClick r:id="rId2"/>
              </a:rPr>
              <a:t>버전</a:t>
            </a:r>
            <a:r>
              <a:rPr lang="en-US" altLang="ko-KR">
                <a:solidFill>
                  <a:schemeClr val="accent4"/>
                </a:solidFill>
                <a:latin typeface="나눔고딕"/>
                <a:ea typeface="나눔고딕"/>
                <a:hlinkClick r:id="rId2"/>
              </a:rPr>
              <a:t>.tar.bz2</a:t>
            </a:r>
            <a:r>
              <a:rPr lang="ko-KR" altLang="en-US">
                <a:solidFill>
                  <a:schemeClr val="tx1"/>
                </a:solidFill>
                <a:latin typeface="나눔고딕"/>
                <a:ea typeface="나눔고딕"/>
                <a:hlinkClick r:id="rId2"/>
              </a:rPr>
              <a:t>   를 다운받아서 사용 하거나 </a:t>
            </a:r>
            <a:endParaRPr lang="ko-KR" altLang="en-US">
              <a:solidFill>
                <a:schemeClr val="accent4"/>
              </a:solidFill>
              <a:latin typeface="나눔고딕"/>
              <a:ea typeface="나눔고딕"/>
              <a:hlinkClick r:id="rId2"/>
            </a:endParaRPr>
          </a:p>
          <a:p>
            <a:pPr lvl="0">
              <a:defRPr/>
            </a:pPr>
            <a:r>
              <a:rPr lang="ko-KR" altLang="en-US">
                <a:solidFill>
                  <a:schemeClr val="accent4"/>
                </a:solidFill>
                <a:latin typeface="나눔고딕"/>
                <a:ea typeface="나눔고딕"/>
                <a:hlinkClick r:id="rId2"/>
              </a:rPr>
              <a:t>공유폴더에 있는 </a:t>
            </a:r>
            <a:r>
              <a:rPr lang="en-US" altLang="ko-KR">
                <a:solidFill>
                  <a:schemeClr val="accent4"/>
                </a:solidFill>
                <a:latin typeface="나눔고딕"/>
                <a:ea typeface="나눔고딕"/>
                <a:hlinkClick r:id="rId2"/>
              </a:rPr>
              <a:t>employees.zip</a:t>
            </a:r>
            <a:r>
              <a:rPr lang="en-US" altLang="ko-KR">
                <a:solidFill>
                  <a:schemeClr val="accent4"/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accent4"/>
                </a:solidFill>
                <a:latin typeface="나눔고딕"/>
                <a:ea typeface="나눔고딕"/>
              </a:rPr>
              <a:t>파일을 압축해제하여 사용한다</a:t>
            </a:r>
            <a:endParaRPr lang="ko-KR" altLang="en-US">
              <a:solidFill>
                <a:schemeClr val="accent4"/>
              </a:solidFill>
              <a:latin typeface="나눔고딕"/>
              <a:ea typeface="나눔고딕"/>
            </a:endParaRPr>
          </a:p>
          <a:p>
            <a:pPr lvl="0">
              <a:defRPr/>
            </a:pPr>
            <a:endParaRPr lang="ko-KR" altLang="en-US">
              <a:solidFill>
                <a:schemeClr val="accent4"/>
              </a:solidFill>
              <a:latin typeface="나눔고딕"/>
              <a:ea typeface="나눔고딕"/>
            </a:endParaRPr>
          </a:p>
          <a:p>
            <a:pPr lvl="0">
              <a:defRPr/>
            </a:pPr>
            <a:endParaRPr lang="ko-KR" altLang="en-US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pic>
        <p:nvPicPr>
          <p:cNvPr id="72" name=""/>
          <p:cNvPicPr>
            <a:picLocks noChangeAspect="1"/>
          </p:cNvPicPr>
          <p:nvPr/>
        </p:nvPicPr>
        <p:blipFill rotWithShape="1">
          <a:blip r:embed="rId3"/>
          <a:srcRect l="4830"/>
          <a:stretch>
            <a:fillRect/>
          </a:stretch>
        </p:blipFill>
        <p:spPr>
          <a:xfrm>
            <a:off x="369456" y="4546729"/>
            <a:ext cx="4360362" cy="1948741"/>
          </a:xfrm>
          <a:prstGeom prst="rect">
            <a:avLst/>
          </a:prstGeom>
        </p:spPr>
      </p:pic>
      <p:sp>
        <p:nvSpPr>
          <p:cNvPr id="73" name="TextBox 18"/>
          <p:cNvSpPr txBox="1"/>
          <p:nvPr/>
        </p:nvSpPr>
        <p:spPr>
          <a:xfrm>
            <a:off x="325687" y="3751916"/>
            <a:ext cx="5095854" cy="637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accent4"/>
                </a:solidFill>
                <a:latin typeface="나눔고딕"/>
                <a:ea typeface="나눔고딕"/>
              </a:rPr>
              <a:t>■ 설치 폴더</a:t>
            </a:r>
            <a:endParaRPr lang="ko-KR" altLang="en-US">
              <a:solidFill>
                <a:schemeClr val="accent4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>
                <a:solidFill>
                  <a:schemeClr val="accent4"/>
                </a:solidFill>
                <a:latin typeface="나눔고딕"/>
                <a:ea typeface="나눔고딕"/>
              </a:rPr>
              <a:t>c:\employees </a:t>
            </a:r>
            <a:r>
              <a:rPr lang="ko-KR" altLang="en-US">
                <a:solidFill>
                  <a:schemeClr val="accent4"/>
                </a:solidFill>
                <a:latin typeface="나눔고딕"/>
                <a:ea typeface="나눔고딕"/>
              </a:rPr>
              <a:t>폴더에 압축해제 </a:t>
            </a:r>
            <a:endParaRPr lang="ko-KR" altLang="en-US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pic>
        <p:nvPicPr>
          <p:cNvPr id="7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53640" y="4514272"/>
            <a:ext cx="3258004" cy="1838581"/>
          </a:xfrm>
          <a:prstGeom prst="rect">
            <a:avLst/>
          </a:prstGeom>
        </p:spPr>
      </p:pic>
      <p:sp>
        <p:nvSpPr>
          <p:cNvPr id="76" name="TextBox 18"/>
          <p:cNvSpPr txBox="1"/>
          <p:nvPr/>
        </p:nvSpPr>
        <p:spPr>
          <a:xfrm>
            <a:off x="6376103" y="3786614"/>
            <a:ext cx="5095854" cy="36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accent4"/>
                </a:solidFill>
                <a:latin typeface="나눔고딕"/>
                <a:ea typeface="나눔고딕"/>
              </a:rPr>
              <a:t>■ </a:t>
            </a:r>
            <a:r>
              <a:rPr lang="en-US" altLang="ko-KR">
                <a:solidFill>
                  <a:schemeClr val="accent4"/>
                </a:solidFill>
                <a:latin typeface="나눔고딕"/>
                <a:ea typeface="나눔고딕"/>
              </a:rPr>
              <a:t>CMD</a:t>
            </a:r>
            <a:r>
              <a:rPr lang="ko-KR" altLang="en-US">
                <a:solidFill>
                  <a:schemeClr val="accent4"/>
                </a:solidFill>
                <a:latin typeface="나눔고딕"/>
                <a:ea typeface="나눔고딕"/>
              </a:rPr>
              <a:t> 우클릭 </a:t>
            </a:r>
            <a:r>
              <a:rPr lang="en-US" altLang="ko-KR">
                <a:solidFill>
                  <a:schemeClr val="accent4"/>
                </a:solidFill>
                <a:latin typeface="나눔고딕"/>
                <a:ea typeface="나눔고딕"/>
              </a:rPr>
              <a:t>-&gt;</a:t>
            </a:r>
            <a:r>
              <a:rPr lang="ko-KR" altLang="en-US">
                <a:solidFill>
                  <a:schemeClr val="accent4"/>
                </a:solidFill>
                <a:latin typeface="나눔고딕"/>
                <a:ea typeface="나눔고딕"/>
              </a:rPr>
              <a:t> 관리자 권한으로 실행 </a:t>
            </a:r>
            <a:endParaRPr lang="ko-KR" altLang="en-US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02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03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228600" y="1908354"/>
            <a:ext cx="11831672" cy="482805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70" name="TextBox 5"/>
          <p:cNvSpPr txBox="1"/>
          <p:nvPr/>
        </p:nvSpPr>
        <p:spPr>
          <a:xfrm>
            <a:off x="863676" y="654596"/>
            <a:ext cx="3552114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Sample Databae 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설치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75" name=""/>
          <p:cNvPicPr>
            <a:picLocks noChangeAspect="1"/>
          </p:cNvPicPr>
          <p:nvPr/>
        </p:nvPicPr>
        <p:blipFill rotWithShape="1">
          <a:blip r:embed="rId2"/>
          <a:srcRect r="40520"/>
          <a:stretch>
            <a:fillRect/>
          </a:stretch>
        </p:blipFill>
        <p:spPr>
          <a:xfrm>
            <a:off x="363491" y="1773017"/>
            <a:ext cx="5343417" cy="482984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92426" y="2046548"/>
            <a:ext cx="2838846" cy="2819793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02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03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228600" y="1908354"/>
            <a:ext cx="11831672" cy="482805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70" name="TextBox 5"/>
          <p:cNvSpPr txBox="1"/>
          <p:nvPr/>
        </p:nvSpPr>
        <p:spPr>
          <a:xfrm>
            <a:off x="863676" y="654596"/>
            <a:ext cx="3552114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Sample Databae 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설치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7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1469" y="2431564"/>
            <a:ext cx="3200846" cy="45726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</p:pic>
      <p:pic>
        <p:nvPicPr>
          <p:cNvPr id="80" name=""/>
          <p:cNvPicPr>
            <a:picLocks noChangeAspect="1"/>
          </p:cNvPicPr>
          <p:nvPr/>
        </p:nvPicPr>
        <p:blipFill rotWithShape="1">
          <a:blip r:embed="rId3"/>
          <a:srcRect b="47720"/>
          <a:stretch>
            <a:fillRect/>
          </a:stretch>
        </p:blipFill>
        <p:spPr>
          <a:xfrm>
            <a:off x="472502" y="3265329"/>
            <a:ext cx="4953691" cy="288888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</p:pic>
      <p:pic>
        <p:nvPicPr>
          <p:cNvPr id="8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56358" y="2431364"/>
            <a:ext cx="3153215" cy="331516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7704761" y="1108111"/>
            <a:ext cx="2910665" cy="29418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1663640" y="2326316"/>
            <a:ext cx="4433167" cy="1929454"/>
            <a:chOff x="527768" y="1560896"/>
            <a:chExt cx="5187232" cy="2083905"/>
          </a:xfrm>
        </p:grpSpPr>
        <p:sp>
          <p:nvSpPr>
            <p:cNvPr id="18" name="TextBox 17"/>
            <p:cNvSpPr txBox="1"/>
            <p:nvPr/>
          </p:nvSpPr>
          <p:spPr>
            <a:xfrm>
              <a:off x="558058" y="3058912"/>
              <a:ext cx="5101692" cy="585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고생하셨습니다</a:t>
              </a:r>
              <a:endParaRPr lang="ko-KR" altLang="en-US" sz="3000" b="1" spc="-150">
                <a:solidFill>
                  <a:srgbClr val="808080"/>
                </a:solidFill>
                <a:latin typeface="+mj-lt"/>
                <a:ea typeface="THE명품고딕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8" y="1560896"/>
              <a:ext cx="4338897" cy="1415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E N</a:t>
              </a:r>
              <a:r>
                <a:rPr lang="ko-KR" altLang="en-US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 </a:t>
              </a: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D</a:t>
              </a:r>
              <a:endParaRPr lang="en-US" altLang="ko-KR" sz="80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"/>
          <p:cNvSpPr/>
          <p:nvPr/>
        </p:nvSpPr>
        <p:spPr>
          <a:xfrm>
            <a:off x="9629168" y="6443560"/>
            <a:ext cx="2534257" cy="41443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7704761" y="1108111"/>
            <a:ext cx="2910665" cy="29418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1663640" y="2326317"/>
            <a:ext cx="4129081" cy="1738952"/>
            <a:chOff x="527768" y="1560897"/>
            <a:chExt cx="5187232" cy="2184590"/>
          </a:xfrm>
        </p:grpSpPr>
        <p:sp>
          <p:nvSpPr>
            <p:cNvPr id="18" name="TextBox 17"/>
            <p:cNvSpPr txBox="1"/>
            <p:nvPr/>
          </p:nvSpPr>
          <p:spPr>
            <a:xfrm>
              <a:off x="558055" y="3058916"/>
              <a:ext cx="3332257" cy="6865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MYSQL </a:t>
              </a:r>
              <a:r>
                <a:rPr lang="ko-KR" altLang="en-US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설치</a:t>
              </a:r>
              <a:endParaRPr lang="ko-KR" altLang="en-US" sz="3000" b="1" spc="-150">
                <a:solidFill>
                  <a:srgbClr val="808080"/>
                </a:solidFill>
                <a:latin typeface="+mj-lt"/>
                <a:ea typeface="THE명품고딕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8" y="1560897"/>
              <a:ext cx="4338897" cy="16461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2.</a:t>
              </a:r>
              <a:endParaRPr lang="en-US" altLang="ko-KR" sz="80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"/>
          <p:cNvSpPr/>
          <p:nvPr/>
        </p:nvSpPr>
        <p:spPr>
          <a:xfrm>
            <a:off x="9629168" y="6443560"/>
            <a:ext cx="2534257" cy="41443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02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69" name="TextBox 18"/>
          <p:cNvSpPr txBox="1"/>
          <p:nvPr/>
        </p:nvSpPr>
        <p:spPr>
          <a:xfrm>
            <a:off x="364818" y="2068713"/>
            <a:ext cx="9860165" cy="634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accent4"/>
                </a:solidFill>
                <a:latin typeface="나눔고딕"/>
                <a:ea typeface="나눔고딕"/>
              </a:rPr>
              <a:t>■ 다운로드 경로</a:t>
            </a:r>
            <a:endParaRPr lang="ko-KR" altLang="en-US">
              <a:solidFill>
                <a:schemeClr val="accent4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>
                <a:solidFill>
                  <a:schemeClr val="accent4"/>
                </a:solidFill>
                <a:latin typeface="나눔고딕"/>
                <a:ea typeface="나눔고딕"/>
              </a:rPr>
              <a:t>http://dev.mysql.com/downloads/mysql</a:t>
            </a:r>
            <a:endParaRPr lang="en-US" altLang="ko-KR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70" name="TextBox 5"/>
          <p:cNvSpPr txBox="1"/>
          <p:nvPr/>
        </p:nvSpPr>
        <p:spPr>
          <a:xfrm>
            <a:off x="863675" y="654596"/>
            <a:ext cx="2132890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MYSQL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설치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7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67921" y="1796178"/>
            <a:ext cx="6925641" cy="490606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77" name=""/>
          <p:cNvSpPr/>
          <p:nvPr/>
        </p:nvSpPr>
        <p:spPr>
          <a:xfrm>
            <a:off x="9829460" y="6039870"/>
            <a:ext cx="2024062" cy="510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02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69" name="TextBox 18"/>
          <p:cNvSpPr txBox="1"/>
          <p:nvPr/>
        </p:nvSpPr>
        <p:spPr>
          <a:xfrm>
            <a:off x="364818" y="2068713"/>
            <a:ext cx="9860165" cy="634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accent4"/>
                </a:solidFill>
                <a:latin typeface="나눔고딕"/>
                <a:ea typeface="나눔고딕"/>
              </a:rPr>
              <a:t>■ 다운로드 경로</a:t>
            </a:r>
            <a:endParaRPr lang="ko-KR" altLang="en-US">
              <a:solidFill>
                <a:schemeClr val="accent4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>
                <a:solidFill>
                  <a:schemeClr val="accent4"/>
                </a:solidFill>
                <a:latin typeface="나눔고딕"/>
                <a:ea typeface="나눔고딕"/>
              </a:rPr>
              <a:t>http://dev.mysql.com/downloads/mysql</a:t>
            </a:r>
            <a:endParaRPr lang="en-US" altLang="ko-KR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70" name="TextBox 5"/>
          <p:cNvSpPr txBox="1"/>
          <p:nvPr/>
        </p:nvSpPr>
        <p:spPr>
          <a:xfrm>
            <a:off x="863677" y="654596"/>
            <a:ext cx="213288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MYSQL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설치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77" name=""/>
          <p:cNvPicPr>
            <a:picLocks noChangeAspect="1"/>
          </p:cNvPicPr>
          <p:nvPr/>
        </p:nvPicPr>
        <p:blipFill rotWithShape="1">
          <a:blip r:embed="rId2"/>
          <a:srcRect b="15630"/>
          <a:stretch>
            <a:fillRect/>
          </a:stretch>
        </p:blipFill>
        <p:spPr>
          <a:xfrm>
            <a:off x="457238" y="2876652"/>
            <a:ext cx="9202435" cy="348808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78" name=""/>
          <p:cNvSpPr/>
          <p:nvPr/>
        </p:nvSpPr>
        <p:spPr>
          <a:xfrm>
            <a:off x="8536781" y="4883263"/>
            <a:ext cx="918482" cy="510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02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228600" y="1908354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70" name="TextBox 5"/>
          <p:cNvSpPr txBox="1"/>
          <p:nvPr/>
        </p:nvSpPr>
        <p:spPr>
          <a:xfrm>
            <a:off x="863677" y="654596"/>
            <a:ext cx="213288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MYSQL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설치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7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9397" y="2135088"/>
            <a:ext cx="2562582" cy="74305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8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8737" y="3032540"/>
            <a:ext cx="2257740" cy="60015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8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8815" y="3781001"/>
            <a:ext cx="5325218" cy="303889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82" name="TextBox 18"/>
          <p:cNvSpPr txBox="1"/>
          <p:nvPr/>
        </p:nvSpPr>
        <p:spPr>
          <a:xfrm>
            <a:off x="2747428" y="3021988"/>
            <a:ext cx="1372711" cy="367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accent4"/>
                </a:solidFill>
                <a:latin typeface="나눔고딕"/>
                <a:ea typeface="나눔고딕"/>
              </a:rPr>
              <a:t>클릭</a:t>
            </a:r>
            <a:endParaRPr lang="ko-KR" altLang="en-US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83" name="TextBox 18"/>
          <p:cNvSpPr txBox="1"/>
          <p:nvPr/>
        </p:nvSpPr>
        <p:spPr>
          <a:xfrm>
            <a:off x="3052908" y="2119834"/>
            <a:ext cx="1372711" cy="367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accent4"/>
                </a:solidFill>
                <a:latin typeface="나눔고딕"/>
                <a:ea typeface="나눔고딕"/>
              </a:rPr>
              <a:t>클릭</a:t>
            </a:r>
            <a:endParaRPr lang="ko-KR" altLang="en-US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pic>
        <p:nvPicPr>
          <p:cNvPr id="84" name=""/>
          <p:cNvPicPr>
            <a:picLocks noChangeAspect="1"/>
          </p:cNvPicPr>
          <p:nvPr/>
        </p:nvPicPr>
        <p:blipFill rotWithShape="1">
          <a:blip r:embed="rId5"/>
          <a:srcRect r="39450" b="14720"/>
          <a:stretch>
            <a:fillRect/>
          </a:stretch>
        </p:blipFill>
        <p:spPr>
          <a:xfrm>
            <a:off x="6317924" y="1867191"/>
            <a:ext cx="4516572" cy="475268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85" name=""/>
          <p:cNvSpPr/>
          <p:nvPr/>
        </p:nvSpPr>
        <p:spPr>
          <a:xfrm>
            <a:off x="8587809" y="5784737"/>
            <a:ext cx="918482" cy="510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02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228600" y="1908354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70" name="TextBox 5"/>
          <p:cNvSpPr txBox="1"/>
          <p:nvPr/>
        </p:nvSpPr>
        <p:spPr>
          <a:xfrm>
            <a:off x="863677" y="654596"/>
            <a:ext cx="213288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MYSQL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설치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86" name=""/>
          <p:cNvPicPr>
            <a:picLocks noChangeAspect="1"/>
          </p:cNvPicPr>
          <p:nvPr/>
        </p:nvPicPr>
        <p:blipFill rotWithShape="1">
          <a:blip r:embed="rId2"/>
          <a:srcRect b="30010"/>
          <a:stretch>
            <a:fillRect/>
          </a:stretch>
        </p:blipFill>
        <p:spPr>
          <a:xfrm>
            <a:off x="488657" y="2674773"/>
            <a:ext cx="7459116" cy="392712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87" name="TextBox 18"/>
          <p:cNvSpPr txBox="1"/>
          <p:nvPr/>
        </p:nvSpPr>
        <p:spPr>
          <a:xfrm>
            <a:off x="381827" y="1932641"/>
            <a:ext cx="10659583" cy="360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accent4"/>
                </a:solidFill>
                <a:latin typeface="나눔고딕"/>
                <a:ea typeface="나눔고딕"/>
              </a:rPr>
              <a:t>■ </a:t>
            </a:r>
            <a:r>
              <a:rPr lang="en-US" altLang="ko-KR">
                <a:solidFill>
                  <a:schemeClr val="accent4"/>
                </a:solidFill>
                <a:latin typeface="나눔고딕"/>
                <a:ea typeface="나눔고딕"/>
              </a:rPr>
              <a:t>MYSQL Servers -&gt; MySQLServer</a:t>
            </a:r>
            <a:r>
              <a:rPr lang="ko-KR" altLang="en-US">
                <a:solidFill>
                  <a:schemeClr val="accent4"/>
                </a:solidFill>
                <a:latin typeface="나눔고딕"/>
                <a:ea typeface="나눔고딕"/>
              </a:rPr>
              <a:t> </a:t>
            </a:r>
            <a:r>
              <a:rPr lang="en-US" altLang="ko-KR">
                <a:solidFill>
                  <a:schemeClr val="accent4"/>
                </a:solidFill>
                <a:latin typeface="나눔고딕"/>
                <a:ea typeface="나눔고딕"/>
              </a:rPr>
              <a:t>-&gt; MySQL Server 8.0 -&gt;</a:t>
            </a:r>
            <a:r>
              <a:rPr lang="ko-KR" altLang="en-US">
                <a:solidFill>
                  <a:schemeClr val="accent4"/>
                </a:solidFill>
                <a:latin typeface="나눔고딕"/>
                <a:ea typeface="나눔고딕"/>
              </a:rPr>
              <a:t>ㅡ</a:t>
            </a:r>
            <a:r>
              <a:rPr lang="en-US" altLang="ko-KR">
                <a:solidFill>
                  <a:schemeClr val="accent4"/>
                </a:solidFill>
                <a:latin typeface="나눔고딕"/>
                <a:ea typeface="나눔고딕"/>
              </a:rPr>
              <a:t>MYSql</a:t>
            </a:r>
            <a:r>
              <a:rPr lang="ko-KR" altLang="en-US">
                <a:solidFill>
                  <a:schemeClr val="accent4"/>
                </a:solidFill>
                <a:latin typeface="나눔고딕"/>
                <a:ea typeface="나눔고딕"/>
              </a:rPr>
              <a:t> </a:t>
            </a:r>
            <a:r>
              <a:rPr lang="en-US" altLang="ko-KR">
                <a:solidFill>
                  <a:schemeClr val="accent4"/>
                </a:solidFill>
                <a:latin typeface="나눔고딕"/>
                <a:ea typeface="나눔고딕"/>
              </a:rPr>
              <a:t>Server</a:t>
            </a:r>
            <a:r>
              <a:rPr lang="ko-KR" altLang="en-US">
                <a:solidFill>
                  <a:schemeClr val="accent4"/>
                </a:solidFill>
                <a:latin typeface="나눔고딕"/>
                <a:ea typeface="나눔고딕"/>
              </a:rPr>
              <a:t> </a:t>
            </a:r>
            <a:r>
              <a:rPr lang="en-US" altLang="ko-KR">
                <a:solidFill>
                  <a:schemeClr val="accent4"/>
                </a:solidFill>
                <a:latin typeface="나눔고딕"/>
                <a:ea typeface="나눔고딕"/>
              </a:rPr>
              <a:t>8.0.22 -&gt; </a:t>
            </a:r>
            <a:r>
              <a:rPr lang="ko-KR" altLang="en-US">
                <a:solidFill>
                  <a:schemeClr val="accent4"/>
                </a:solidFill>
                <a:latin typeface="나눔고딕"/>
                <a:ea typeface="나눔고딕"/>
              </a:rPr>
              <a:t>버튼 클릭</a:t>
            </a:r>
            <a:endParaRPr lang="ko-KR" altLang="en-US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88" name=""/>
          <p:cNvSpPr/>
          <p:nvPr/>
        </p:nvSpPr>
        <p:spPr>
          <a:xfrm>
            <a:off x="2882941" y="4751174"/>
            <a:ext cx="2022977" cy="631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89" name=""/>
          <p:cNvSpPr/>
          <p:nvPr/>
        </p:nvSpPr>
        <p:spPr>
          <a:xfrm>
            <a:off x="5085318" y="5400091"/>
            <a:ext cx="259838" cy="246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02</a:t>
            </a:r>
            <a:endParaRPr lang="en-US" altLang="ko-KR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228600" y="1908354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70" name="TextBox 5"/>
          <p:cNvSpPr txBox="1"/>
          <p:nvPr/>
        </p:nvSpPr>
        <p:spPr>
          <a:xfrm>
            <a:off x="863677" y="654596"/>
            <a:ext cx="213288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MYSQL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설치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86" name=""/>
          <p:cNvPicPr>
            <a:picLocks noChangeAspect="1"/>
          </p:cNvPicPr>
          <p:nvPr/>
        </p:nvPicPr>
        <p:blipFill rotWithShape="1">
          <a:blip r:embed="rId2"/>
          <a:srcRect b="30470"/>
          <a:stretch>
            <a:fillRect/>
          </a:stretch>
        </p:blipFill>
        <p:spPr>
          <a:xfrm>
            <a:off x="334897" y="2192401"/>
            <a:ext cx="7440063" cy="388153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87" name=""/>
          <p:cNvSpPr/>
          <p:nvPr/>
        </p:nvSpPr>
        <p:spPr>
          <a:xfrm>
            <a:off x="5180568" y="4191920"/>
            <a:ext cx="2022977" cy="393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1820</ep:Words>
  <ep:PresentationFormat>와이드스크린</ep:PresentationFormat>
  <ep:Paragraphs>593</ep:Paragraphs>
  <ep:Slides>37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ep:HeadingPairs>
  <ep:TitlesOfParts>
    <vt:vector size="3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2015-07-07T04:48:58.000</dcterms:created>
  <dc:creator>Saebyeol Yu</dc:creator>
  <cp:lastModifiedBy>jwg13</cp:lastModifiedBy>
  <dcterms:modified xsi:type="dcterms:W3CDTF">2020-11-10T13:45:52.981</dcterms:modified>
  <cp:revision>315</cp:revision>
  <dc:title>PowerPoint 프레젠테이션</dc:title>
  <cp:version>1000.0000.01</cp:version>
</cp:coreProperties>
</file>