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90" r:id="rId11"/>
    <p:sldId id="287" r:id="rId12"/>
    <p:sldId id="288" r:id="rId13"/>
    <p:sldId id="289" r:id="rId14"/>
    <p:sldId id="292" r:id="rId15"/>
    <p:sldId id="286" r:id="rId16"/>
    <p:sldId id="291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7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47" autoAdjust="0"/>
    <p:restoredTop sz="87939"/>
  </p:normalViewPr>
  <p:slideViewPr>
    <p:cSldViewPr snapToGrid="0" showGuides="1">
      <p:cViewPr varScale="1">
        <p:scale>
          <a:sx n="75" d="100"/>
          <a:sy n="75" d="100"/>
        </p:scale>
        <p:origin x="1210" y="58"/>
      </p:cViewPr>
      <p:guideLst>
        <p:guide orient="horz" pos="2177"/>
        <p:guide pos="3840"/>
      </p:guideLst>
    </p:cSldViewPr>
  </p:slideViewPr>
  <p:notesTextViewPr>
    <p:cViewPr>
      <p:scale>
        <a:sx n="115" d="100"/>
        <a:sy n="11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3AC7D0C1-D5FE-48CB-AEB6-E9E3D1C2E343}" type="datetime1">
              <a:rPr lang="ko-KR" altLang="en-US"/>
              <a:pPr lvl="0">
                <a:defRPr/>
              </a:pPr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5B5AC3A-BA06-4AE0-833B-7241F9EB1D0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3AC7D0C1-D5FE-48CB-AEB6-E9E3D1C2E343}" type="datetime1">
              <a:rPr lang="ko-KR" altLang="en-US"/>
              <a:pPr lvl="0">
                <a:defRPr/>
              </a:pPr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5B5AC3A-BA06-4AE0-833B-7241F9EB1D0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1">
              <a:rPr lang="en-US"/>
              <a:pPr>
                <a:defRPr/>
              </a:pPr>
              <a:t>5/20/2021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3AC7D0C1-D5FE-48CB-AEB6-E9E3D1C2E343}" type="datetime1">
              <a:rPr lang="ko-KR" altLang="en-US"/>
              <a:pPr lvl="0">
                <a:defRPr/>
              </a:pPr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5B5AC3A-BA06-4AE0-833B-7241F9EB1D0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3AC7D0C1-D5FE-48CB-AEB6-E9E3D1C2E343}" type="datetime1">
              <a:rPr lang="ko-KR" altLang="en-US"/>
              <a:pPr lvl="0">
                <a:defRPr/>
              </a:pPr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5B5AC3A-BA06-4AE0-833B-7241F9EB1D0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3AC7D0C1-D5FE-48CB-AEB6-E9E3D1C2E343}" type="datetime1">
              <a:rPr lang="ko-KR" altLang="en-US"/>
              <a:pPr lvl="0">
                <a:defRPr/>
              </a:pPr>
              <a:t>2021-05-20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5B5AC3A-BA06-4AE0-833B-7241F9EB1D0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3AC7D0C1-D5FE-48CB-AEB6-E9E3D1C2E343}" type="datetime1">
              <a:rPr lang="ko-KR" altLang="en-US"/>
              <a:pPr lvl="0">
                <a:defRPr/>
              </a:pPr>
              <a:t>2021-05-20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5B5AC3A-BA06-4AE0-833B-7241F9EB1D0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3AC7D0C1-D5FE-48CB-AEB6-E9E3D1C2E343}" type="datetime1">
              <a:rPr lang="ko-KR" altLang="en-US"/>
              <a:pPr lvl="0">
                <a:defRPr/>
              </a:pPr>
              <a:t>2021-05-20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5B5AC3A-BA06-4AE0-833B-7241F9EB1D0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3AC7D0C1-D5FE-48CB-AEB6-E9E3D1C2E343}" type="datetime1">
              <a:rPr lang="ko-KR" altLang="en-US"/>
              <a:pPr lvl="0">
                <a:defRPr/>
              </a:pPr>
              <a:t>2021-05-20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5B5AC3A-BA06-4AE0-833B-7241F9EB1D0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3AC7D0C1-D5FE-48CB-AEB6-E9E3D1C2E343}" type="datetime1">
              <a:rPr lang="ko-KR" altLang="en-US"/>
              <a:pPr lvl="0">
                <a:defRPr/>
              </a:pPr>
              <a:t>2021-05-20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5B5AC3A-BA06-4AE0-833B-7241F9EB1D0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</a:defRPr>
            </a:lvl1pPr>
          </a:lstStyle>
          <a:p>
            <a:pPr lvl="0">
              <a:defRPr/>
            </a:pPr>
            <a:fld id="{3AC7D0C1-D5FE-48CB-AEB6-E9E3D1C2E343}" type="datetime1">
              <a:rPr lang="ko-KR" altLang="en-US"/>
              <a:pPr lvl="0">
                <a:defRPr/>
              </a:pPr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</a:defRPr>
            </a:lvl1pPr>
          </a:lstStyle>
          <a:p>
            <a:pPr lvl="0">
              <a:defRPr/>
            </a:pPr>
            <a:fld id="{F5B5AC3A-BA06-4AE0-833B-7241F9EB1D0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776459" y="6505575"/>
            <a:ext cx="2345469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80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4"/>
              </a:solidFill>
              <a:latin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</p:sldLayoutIdLst>
  <p:transition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고딕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나눔고딕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나눔고딕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나눔고딕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나눔고딕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나눔고딕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나눔고딕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나눔고딕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나눔고딕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나눔고딕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직선 연결선 64"/>
          <p:cNvCxnSpPr/>
          <p:nvPr/>
        </p:nvCxnSpPr>
        <p:spPr>
          <a:xfrm>
            <a:off x="611663" y="3456445"/>
            <a:ext cx="604657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2"/>
          <p:cNvGrpSpPr/>
          <p:nvPr/>
        </p:nvGrpSpPr>
        <p:grpSpPr>
          <a:xfrm>
            <a:off x="7704760" y="1108112"/>
            <a:ext cx="2910665" cy="2941837"/>
            <a:chOff x="8307536" y="513343"/>
            <a:chExt cx="3656577" cy="3695737"/>
          </a:xfrm>
        </p:grpSpPr>
        <p:sp>
          <p:nvSpPr>
            <p:cNvPr id="6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1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2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3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75" name="TextBox 17"/>
          <p:cNvSpPr txBox="1"/>
          <p:nvPr/>
        </p:nvSpPr>
        <p:spPr>
          <a:xfrm>
            <a:off x="442656" y="2613986"/>
            <a:ext cx="7323663" cy="775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500" b="1" spc="-150">
                <a:solidFill>
                  <a:srgbClr val="595959"/>
                </a:solidFill>
                <a:latin typeface="+mj-lt"/>
                <a:ea typeface="THE명품고딕L"/>
              </a:rPr>
              <a:t>04</a:t>
            </a:r>
            <a:r>
              <a:rPr lang="ko-KR" altLang="en-US" sz="4500" b="1" spc="-150">
                <a:solidFill>
                  <a:srgbClr val="595959"/>
                </a:solidFill>
                <a:latin typeface="+mj-lt"/>
                <a:ea typeface="THE명품고딕L"/>
              </a:rPr>
              <a:t> </a:t>
            </a:r>
            <a:r>
              <a:rPr lang="en-US" altLang="ko-KR" sz="4500" b="1" spc="-150">
                <a:solidFill>
                  <a:srgbClr val="595959"/>
                </a:solidFill>
                <a:latin typeface="+mj-lt"/>
                <a:ea typeface="THE명품고딕L"/>
              </a:rPr>
              <a:t>DB</a:t>
            </a:r>
            <a:r>
              <a:rPr lang="ko-KR" altLang="en-US" sz="4500" b="1" spc="-150">
                <a:solidFill>
                  <a:srgbClr val="595959"/>
                </a:solidFill>
                <a:latin typeface="+mj-lt"/>
                <a:ea typeface="THE명품고딕L"/>
              </a:rPr>
              <a:t>백업</a:t>
            </a:r>
            <a:r>
              <a:rPr lang="en-US" altLang="ko-KR" sz="4500" b="1" spc="-150">
                <a:solidFill>
                  <a:srgbClr val="595959"/>
                </a:solidFill>
                <a:latin typeface="+mj-lt"/>
                <a:ea typeface="THE명품고딕L"/>
              </a:rPr>
              <a:t>,</a:t>
            </a:r>
            <a:r>
              <a:rPr lang="ko-KR" altLang="en-US" sz="4500" b="1" spc="-150">
                <a:solidFill>
                  <a:srgbClr val="595959"/>
                </a:solidFill>
                <a:latin typeface="+mj-lt"/>
                <a:ea typeface="THE명품고딕L"/>
              </a:rPr>
              <a:t>복원 </a:t>
            </a:r>
            <a:r>
              <a:rPr lang="en-US" altLang="ko-KR" sz="4500" b="1" spc="-150">
                <a:solidFill>
                  <a:srgbClr val="595959"/>
                </a:solidFill>
                <a:latin typeface="+mj-lt"/>
                <a:ea typeface="THE명품고딕L"/>
              </a:rPr>
              <a:t>&amp; </a:t>
            </a:r>
            <a:r>
              <a:rPr lang="ko-KR" altLang="en-US" sz="4500" b="1" spc="-150">
                <a:solidFill>
                  <a:srgbClr val="595959"/>
                </a:solidFill>
                <a:latin typeface="+mj-lt"/>
                <a:ea typeface="THE명품고딕L"/>
              </a:rPr>
              <a:t>모델링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04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01</a:t>
            </a:r>
            <a:endParaRPr lang="ko-KR" altLang="en-US" sz="3200" b="1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3673" y="654596"/>
            <a:ext cx="1710725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백업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(TUI)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51" name="TextBox 18"/>
          <p:cNvSpPr txBox="1"/>
          <p:nvPr/>
        </p:nvSpPr>
        <p:spPr>
          <a:xfrm>
            <a:off x="402721" y="2091286"/>
            <a:ext cx="6051739" cy="335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solidFill>
                  <a:schemeClr val="accent4"/>
                </a:solidFill>
                <a:latin typeface="나눔고딕"/>
                <a:ea typeface="나눔고딕"/>
              </a:rPr>
              <a:t>TSET</a:t>
            </a:r>
            <a:endParaRPr lang="ko-KR" altLang="en-US" sz="1600" dirty="0">
              <a:solidFill>
                <a:schemeClr val="accent4"/>
              </a:solidFill>
              <a:latin typeface="나눔고딕"/>
              <a:ea typeface="나눔고딕"/>
            </a:endParaRPr>
          </a:p>
        </p:txBody>
      </p:sp>
      <p:sp>
        <p:nvSpPr>
          <p:cNvPr id="54" name="TextBox 18"/>
          <p:cNvSpPr txBox="1"/>
          <p:nvPr/>
        </p:nvSpPr>
        <p:spPr>
          <a:xfrm>
            <a:off x="6411982" y="2076287"/>
            <a:ext cx="4349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solidFill>
                  <a:schemeClr val="accent4"/>
                </a:solidFill>
                <a:latin typeface="나눔고딕"/>
                <a:ea typeface="나눔고딕"/>
              </a:rPr>
              <a:t>----</a:t>
            </a:r>
            <a:endParaRPr lang="ko-KR" altLang="en-US" sz="1600" dirty="0">
              <a:solidFill>
                <a:schemeClr val="accent4"/>
              </a:solidFill>
              <a:latin typeface="나눔고딕"/>
              <a:ea typeface="나눔고딕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E675356C-980D-4561-882E-F32AF6ED87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14"/>
          <a:stretch/>
        </p:blipFill>
        <p:spPr>
          <a:xfrm>
            <a:off x="0" y="1638300"/>
            <a:ext cx="8854440" cy="325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76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04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01</a:t>
            </a:r>
            <a:endParaRPr lang="ko-KR" altLang="en-US" sz="3200" b="1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3673" y="654596"/>
            <a:ext cx="1710725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백업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(TUI)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51" name="TextBox 18"/>
          <p:cNvSpPr txBox="1"/>
          <p:nvPr/>
        </p:nvSpPr>
        <p:spPr>
          <a:xfrm>
            <a:off x="402721" y="2091286"/>
            <a:ext cx="6051739" cy="335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solidFill>
                  <a:schemeClr val="accent4"/>
                </a:solidFill>
                <a:latin typeface="나눔고딕"/>
                <a:ea typeface="나눔고딕"/>
              </a:rPr>
              <a:t>TSET</a:t>
            </a:r>
            <a:endParaRPr lang="ko-KR" altLang="en-US" sz="1600" dirty="0">
              <a:solidFill>
                <a:schemeClr val="accent4"/>
              </a:solidFill>
              <a:latin typeface="나눔고딕"/>
              <a:ea typeface="나눔고딕"/>
            </a:endParaRPr>
          </a:p>
        </p:txBody>
      </p:sp>
      <p:sp>
        <p:nvSpPr>
          <p:cNvPr id="54" name="TextBox 18"/>
          <p:cNvSpPr txBox="1"/>
          <p:nvPr/>
        </p:nvSpPr>
        <p:spPr>
          <a:xfrm>
            <a:off x="6411982" y="2076287"/>
            <a:ext cx="4349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solidFill>
                  <a:schemeClr val="accent4"/>
                </a:solidFill>
                <a:latin typeface="나눔고딕"/>
                <a:ea typeface="나눔고딕"/>
              </a:rPr>
              <a:t>----</a:t>
            </a:r>
            <a:endParaRPr lang="ko-KR" altLang="en-US" sz="1600" dirty="0">
              <a:solidFill>
                <a:schemeClr val="accent4"/>
              </a:solidFill>
              <a:latin typeface="나눔고딕"/>
              <a:ea typeface="나눔고딕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F75E654-35E3-445E-9938-8A4E9BEB42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19" b="7100"/>
          <a:stretch/>
        </p:blipFill>
        <p:spPr>
          <a:xfrm>
            <a:off x="0" y="1638300"/>
            <a:ext cx="8229600" cy="299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6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04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01</a:t>
            </a:r>
            <a:endParaRPr lang="ko-KR" altLang="en-US" sz="3200" b="1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3673" y="654596"/>
            <a:ext cx="1710725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백업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(TUI)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51" name="TextBox 18"/>
          <p:cNvSpPr txBox="1"/>
          <p:nvPr/>
        </p:nvSpPr>
        <p:spPr>
          <a:xfrm>
            <a:off x="402721" y="2091286"/>
            <a:ext cx="6051739" cy="335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solidFill>
                  <a:schemeClr val="accent4"/>
                </a:solidFill>
                <a:latin typeface="나눔고딕"/>
                <a:ea typeface="나눔고딕"/>
              </a:rPr>
              <a:t>TSET</a:t>
            </a:r>
            <a:endParaRPr lang="ko-KR" altLang="en-US" sz="1600" dirty="0">
              <a:solidFill>
                <a:schemeClr val="accent4"/>
              </a:solidFill>
              <a:latin typeface="나눔고딕"/>
              <a:ea typeface="나눔고딕"/>
            </a:endParaRPr>
          </a:p>
        </p:txBody>
      </p:sp>
      <p:sp>
        <p:nvSpPr>
          <p:cNvPr id="54" name="TextBox 18"/>
          <p:cNvSpPr txBox="1"/>
          <p:nvPr/>
        </p:nvSpPr>
        <p:spPr>
          <a:xfrm>
            <a:off x="6411982" y="2076287"/>
            <a:ext cx="4349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solidFill>
                  <a:schemeClr val="accent4"/>
                </a:solidFill>
                <a:latin typeface="나눔고딕"/>
                <a:ea typeface="나눔고딕"/>
              </a:rPr>
              <a:t>----</a:t>
            </a:r>
            <a:endParaRPr lang="ko-KR" altLang="en-US" sz="1600" dirty="0">
              <a:solidFill>
                <a:schemeClr val="accent4"/>
              </a:solidFill>
              <a:latin typeface="나눔고딕"/>
              <a:ea typeface="나눔고딕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A1A9811-6325-41E1-8EFD-52C110B91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0524"/>
            <a:ext cx="9144792" cy="35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81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04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01</a:t>
            </a:r>
            <a:endParaRPr lang="ko-KR" altLang="en-US" sz="3200" b="1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3673" y="654596"/>
            <a:ext cx="1710725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백업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(TUI)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51" name="TextBox 18"/>
          <p:cNvSpPr txBox="1"/>
          <p:nvPr/>
        </p:nvSpPr>
        <p:spPr>
          <a:xfrm>
            <a:off x="402721" y="2091286"/>
            <a:ext cx="6051739" cy="335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solidFill>
                  <a:schemeClr val="accent4"/>
                </a:solidFill>
                <a:latin typeface="나눔고딕"/>
                <a:ea typeface="나눔고딕"/>
              </a:rPr>
              <a:t>TSET</a:t>
            </a:r>
            <a:endParaRPr lang="ko-KR" altLang="en-US" sz="1600" dirty="0">
              <a:solidFill>
                <a:schemeClr val="accent4"/>
              </a:solidFill>
              <a:latin typeface="나눔고딕"/>
              <a:ea typeface="나눔고딕"/>
            </a:endParaRPr>
          </a:p>
        </p:txBody>
      </p:sp>
      <p:sp>
        <p:nvSpPr>
          <p:cNvPr id="54" name="TextBox 18"/>
          <p:cNvSpPr txBox="1"/>
          <p:nvPr/>
        </p:nvSpPr>
        <p:spPr>
          <a:xfrm>
            <a:off x="6411982" y="2076287"/>
            <a:ext cx="4349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solidFill>
                  <a:schemeClr val="accent4"/>
                </a:solidFill>
                <a:latin typeface="나눔고딕"/>
                <a:ea typeface="나눔고딕"/>
              </a:rPr>
              <a:t>----</a:t>
            </a:r>
            <a:endParaRPr lang="ko-KR" altLang="en-US" sz="1600" dirty="0">
              <a:solidFill>
                <a:schemeClr val="accent4"/>
              </a:solidFill>
              <a:latin typeface="나눔고딕"/>
              <a:ea typeface="나눔고딕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C6E0EBFE-A16E-4DE6-B948-0C19359C3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6" y="1623591"/>
            <a:ext cx="9076207" cy="3109229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404895E2-14D0-40AF-AF1A-D9925299C4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05"/>
          <a:stretch/>
        </p:blipFill>
        <p:spPr>
          <a:xfrm>
            <a:off x="0" y="4732820"/>
            <a:ext cx="9114310" cy="195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07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04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01</a:t>
            </a:r>
            <a:endParaRPr lang="ko-KR" altLang="en-US" sz="3200" b="1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3673" y="654596"/>
            <a:ext cx="1710725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백업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(TUI)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51" name="TextBox 18"/>
          <p:cNvSpPr txBox="1"/>
          <p:nvPr/>
        </p:nvSpPr>
        <p:spPr>
          <a:xfrm>
            <a:off x="402721" y="2091286"/>
            <a:ext cx="6051739" cy="335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solidFill>
                  <a:schemeClr val="accent4"/>
                </a:solidFill>
                <a:latin typeface="나눔고딕"/>
                <a:ea typeface="나눔고딕"/>
              </a:rPr>
              <a:t>TSET</a:t>
            </a:r>
            <a:endParaRPr lang="ko-KR" altLang="en-US" sz="1600" dirty="0">
              <a:solidFill>
                <a:schemeClr val="accent4"/>
              </a:solidFill>
              <a:latin typeface="나눔고딕"/>
              <a:ea typeface="나눔고딕"/>
            </a:endParaRPr>
          </a:p>
        </p:txBody>
      </p:sp>
      <p:sp>
        <p:nvSpPr>
          <p:cNvPr id="54" name="TextBox 18"/>
          <p:cNvSpPr txBox="1"/>
          <p:nvPr/>
        </p:nvSpPr>
        <p:spPr>
          <a:xfrm>
            <a:off x="6411982" y="2076287"/>
            <a:ext cx="4349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solidFill>
                  <a:schemeClr val="accent4"/>
                </a:solidFill>
                <a:latin typeface="나눔고딕"/>
                <a:ea typeface="나눔고딕"/>
              </a:rPr>
              <a:t>----</a:t>
            </a:r>
            <a:endParaRPr lang="ko-KR" altLang="en-US" sz="1600" dirty="0">
              <a:solidFill>
                <a:schemeClr val="accent4"/>
              </a:solidFill>
              <a:latin typeface="나눔고딕"/>
              <a:ea typeface="나눔고딕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D6DDE802-DB47-47A9-AF92-8CDF5AF81A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04"/>
          <a:stretch/>
        </p:blipFill>
        <p:spPr>
          <a:xfrm>
            <a:off x="0" y="1593202"/>
            <a:ext cx="8778240" cy="460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86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04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01</a:t>
            </a:r>
            <a:endParaRPr lang="ko-KR" altLang="en-US" sz="3200" b="1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3673" y="654596"/>
            <a:ext cx="1710725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백업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(TUI)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51" name="TextBox 18"/>
          <p:cNvSpPr txBox="1"/>
          <p:nvPr/>
        </p:nvSpPr>
        <p:spPr>
          <a:xfrm>
            <a:off x="402721" y="2091286"/>
            <a:ext cx="6051739" cy="335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solidFill>
                  <a:schemeClr val="accent4"/>
                </a:solidFill>
                <a:latin typeface="나눔고딕"/>
                <a:ea typeface="나눔고딕"/>
              </a:rPr>
              <a:t>TSET</a:t>
            </a:r>
            <a:endParaRPr lang="ko-KR" altLang="en-US" sz="1600" dirty="0">
              <a:solidFill>
                <a:schemeClr val="accent4"/>
              </a:solidFill>
              <a:latin typeface="나눔고딕"/>
              <a:ea typeface="나눔고딕"/>
            </a:endParaRPr>
          </a:p>
        </p:txBody>
      </p:sp>
      <p:sp>
        <p:nvSpPr>
          <p:cNvPr id="54" name="TextBox 18"/>
          <p:cNvSpPr txBox="1"/>
          <p:nvPr/>
        </p:nvSpPr>
        <p:spPr>
          <a:xfrm>
            <a:off x="6411982" y="2076287"/>
            <a:ext cx="4349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solidFill>
                  <a:schemeClr val="accent4"/>
                </a:solidFill>
                <a:latin typeface="나눔고딕"/>
                <a:ea typeface="나눔고딕"/>
              </a:rPr>
              <a:t>----</a:t>
            </a:r>
            <a:endParaRPr lang="ko-KR" altLang="en-US" sz="1600" dirty="0">
              <a:solidFill>
                <a:schemeClr val="accent4"/>
              </a:solidFill>
              <a:latin typeface="나눔고딕"/>
              <a:ea typeface="나눔고딕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72A346F7-EB0D-4578-B841-3DEC7E4FA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8300"/>
            <a:ext cx="9144792" cy="381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22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04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01</a:t>
            </a:r>
            <a:endParaRPr lang="ko-KR" altLang="en-US" sz="3200" b="1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3673" y="654596"/>
            <a:ext cx="1710725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백업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(TUI)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51" name="TextBox 18"/>
          <p:cNvSpPr txBox="1"/>
          <p:nvPr/>
        </p:nvSpPr>
        <p:spPr>
          <a:xfrm>
            <a:off x="402721" y="2091286"/>
            <a:ext cx="6051739" cy="335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solidFill>
                  <a:schemeClr val="accent4"/>
                </a:solidFill>
                <a:latin typeface="나눔고딕"/>
                <a:ea typeface="나눔고딕"/>
              </a:rPr>
              <a:t>TSET</a:t>
            </a:r>
            <a:endParaRPr lang="ko-KR" altLang="en-US" sz="1600" dirty="0">
              <a:solidFill>
                <a:schemeClr val="accent4"/>
              </a:solidFill>
              <a:latin typeface="나눔고딕"/>
              <a:ea typeface="나눔고딕"/>
            </a:endParaRPr>
          </a:p>
        </p:txBody>
      </p:sp>
      <p:sp>
        <p:nvSpPr>
          <p:cNvPr id="54" name="TextBox 18"/>
          <p:cNvSpPr txBox="1"/>
          <p:nvPr/>
        </p:nvSpPr>
        <p:spPr>
          <a:xfrm>
            <a:off x="6411982" y="2076287"/>
            <a:ext cx="4349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solidFill>
                  <a:schemeClr val="accent4"/>
                </a:solidFill>
                <a:latin typeface="나눔고딕"/>
                <a:ea typeface="나눔고딕"/>
              </a:rPr>
              <a:t>----</a:t>
            </a:r>
            <a:endParaRPr lang="ko-KR" altLang="en-US" sz="1600" dirty="0">
              <a:solidFill>
                <a:schemeClr val="accent4"/>
              </a:solidFill>
              <a:latin typeface="나눔고딕"/>
              <a:ea typeface="나눔고딕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E1A9FD3F-A967-4A3A-AD18-5B991E4FBF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8300"/>
            <a:ext cx="9137172" cy="512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34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704761" y="1108111"/>
            <a:ext cx="2910665" cy="29418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663640" y="2326317"/>
            <a:ext cx="4129081" cy="1738953"/>
            <a:chOff x="527768" y="1560897"/>
            <a:chExt cx="5187232" cy="2184590"/>
          </a:xfrm>
        </p:grpSpPr>
        <p:sp>
          <p:nvSpPr>
            <p:cNvPr id="18" name="TextBox 17"/>
            <p:cNvSpPr txBox="1"/>
            <p:nvPr/>
          </p:nvSpPr>
          <p:spPr>
            <a:xfrm>
              <a:off x="558047" y="3058917"/>
              <a:ext cx="5035889" cy="6865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3000" b="1" spc="-150">
                  <a:solidFill>
                    <a:srgbClr val="808080"/>
                  </a:solidFill>
                  <a:latin typeface="+mj-lt"/>
                  <a:ea typeface="THE명품고딕L"/>
                </a:rPr>
                <a:t>모델링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768" y="1560897"/>
              <a:ext cx="4338897" cy="16461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8000" b="1" spc="-15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/>
                </a:rPr>
                <a:t>Part 2.</a:t>
              </a: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모서리가 둥근 직사각형 18"/>
          <p:cNvSpPr/>
          <p:nvPr/>
        </p:nvSpPr>
        <p:spPr>
          <a:xfrm>
            <a:off x="9629168" y="6443560"/>
            <a:ext cx="2534257" cy="414439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04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2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931" y="642225"/>
            <a:ext cx="1243233" cy="5464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모델링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51" name="TextBox 18"/>
          <p:cNvSpPr txBox="1"/>
          <p:nvPr/>
        </p:nvSpPr>
        <p:spPr>
          <a:xfrm>
            <a:off x="402720" y="2054175"/>
            <a:ext cx="2080928" cy="335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4"/>
                </a:solidFill>
                <a:latin typeface="나눔고딕"/>
                <a:ea typeface="나눔고딕"/>
              </a:rPr>
              <a:t>FILE -&gt;</a:t>
            </a:r>
            <a:r>
              <a:rPr lang="ko-KR" altLang="en-US" sz="1600">
                <a:solidFill>
                  <a:schemeClr val="accent4"/>
                </a:solidFill>
                <a:latin typeface="나눔고딕"/>
                <a:ea typeface="나눔고딕"/>
              </a:rPr>
              <a:t> </a:t>
            </a:r>
            <a:r>
              <a:rPr lang="en-US" altLang="ko-KR" sz="1600">
                <a:solidFill>
                  <a:schemeClr val="accent4"/>
                </a:solidFill>
                <a:latin typeface="나눔고딕"/>
                <a:ea typeface="나눔고딕"/>
              </a:rPr>
              <a:t>NEW Model</a:t>
            </a: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51935" y="2741975"/>
            <a:ext cx="2581635" cy="3353268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3"/>
          <a:srcRect r="40430"/>
          <a:stretch>
            <a:fillRect/>
          </a:stretch>
        </p:blipFill>
        <p:spPr>
          <a:xfrm>
            <a:off x="6547475" y="2792956"/>
            <a:ext cx="2406307" cy="2029108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58" name="TextBox 18"/>
          <p:cNvSpPr txBox="1"/>
          <p:nvPr/>
        </p:nvSpPr>
        <p:spPr>
          <a:xfrm>
            <a:off x="3301289" y="2089429"/>
            <a:ext cx="2080928" cy="337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>
                <a:solidFill>
                  <a:schemeClr val="accent4"/>
                </a:solidFill>
                <a:latin typeface="나눔고딕"/>
                <a:ea typeface="나눔고딕"/>
              </a:rPr>
              <a:t>이름변경 </a:t>
            </a:r>
            <a:r>
              <a:rPr lang="en-US" altLang="ko-KR" sz="1600">
                <a:solidFill>
                  <a:schemeClr val="accent4"/>
                </a:solidFill>
                <a:latin typeface="나눔고딕"/>
                <a:ea typeface="나눔고딕"/>
              </a:rPr>
              <a:t>:</a:t>
            </a:r>
            <a:r>
              <a:rPr lang="ko-KR" altLang="en-US" sz="1600">
                <a:solidFill>
                  <a:schemeClr val="accent4"/>
                </a:solidFill>
                <a:latin typeface="나눔고딕"/>
                <a:ea typeface="나눔고딕"/>
              </a:rPr>
              <a:t> </a:t>
            </a:r>
            <a:r>
              <a:rPr lang="en-US" altLang="ko-KR" sz="1600">
                <a:solidFill>
                  <a:schemeClr val="accent4"/>
                </a:solidFill>
                <a:latin typeface="나눔고딕"/>
                <a:ea typeface="나눔고딕"/>
              </a:rPr>
              <a:t>ModelDB</a:t>
            </a: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4"/>
          <a:srcRect b="25650"/>
          <a:stretch>
            <a:fillRect/>
          </a:stretch>
        </p:blipFill>
        <p:spPr>
          <a:xfrm>
            <a:off x="3434740" y="2784067"/>
            <a:ext cx="2819793" cy="3442263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60" name="그림 5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473627" y="2770397"/>
            <a:ext cx="2286319" cy="1924318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61" name="TextBox 18"/>
          <p:cNvSpPr txBox="1"/>
          <p:nvPr/>
        </p:nvSpPr>
        <p:spPr>
          <a:xfrm>
            <a:off x="9490312" y="2217089"/>
            <a:ext cx="2080928" cy="337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4"/>
                </a:solidFill>
                <a:latin typeface="나눔고딕"/>
                <a:ea typeface="나눔고딕"/>
              </a:rPr>
              <a:t>Add Diagram </a:t>
            </a:r>
            <a:r>
              <a:rPr lang="ko-KR" altLang="en-US" sz="1600">
                <a:solidFill>
                  <a:schemeClr val="accent4"/>
                </a:solidFill>
                <a:latin typeface="나눔고딕"/>
                <a:ea typeface="나눔고딕"/>
              </a:rPr>
              <a:t>클릭</a:t>
            </a:r>
          </a:p>
        </p:txBody>
      </p:sp>
      <p:sp>
        <p:nvSpPr>
          <p:cNvPr id="62" name="모서리가 둥근 직사각형 61"/>
          <p:cNvSpPr/>
          <p:nvPr/>
        </p:nvSpPr>
        <p:spPr>
          <a:xfrm>
            <a:off x="383027" y="3390987"/>
            <a:ext cx="1965798" cy="283723"/>
          </a:xfrm>
          <a:prstGeom prst="roundRect">
            <a:avLst>
              <a:gd name="adj" fmla="val 16667"/>
            </a:avLst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9675374" y="3036737"/>
            <a:ext cx="871436" cy="780238"/>
          </a:xfrm>
          <a:prstGeom prst="roundRect">
            <a:avLst>
              <a:gd name="adj" fmla="val 16667"/>
            </a:avLst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04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2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931" y="642225"/>
            <a:ext cx="1243233" cy="5464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모델링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51" name="TextBox 18"/>
          <p:cNvSpPr txBox="1"/>
          <p:nvPr/>
        </p:nvSpPr>
        <p:spPr>
          <a:xfrm>
            <a:off x="450345" y="2092275"/>
            <a:ext cx="2080928" cy="335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4"/>
                </a:solidFill>
                <a:latin typeface="나눔고딕"/>
                <a:ea typeface="나눔고딕"/>
              </a:rPr>
              <a:t>New Table</a:t>
            </a:r>
          </a:p>
        </p:txBody>
      </p:sp>
      <p:sp>
        <p:nvSpPr>
          <p:cNvPr id="58" name="TextBox 18"/>
          <p:cNvSpPr txBox="1"/>
          <p:nvPr/>
        </p:nvSpPr>
        <p:spPr>
          <a:xfrm>
            <a:off x="3396539" y="2137054"/>
            <a:ext cx="2080928" cy="337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>
                <a:solidFill>
                  <a:schemeClr val="accent4"/>
                </a:solidFill>
                <a:latin typeface="나눔고딕"/>
                <a:ea typeface="나눔고딕"/>
              </a:rPr>
              <a:t>테이블 설정</a:t>
            </a: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2747" y="2677285"/>
            <a:ext cx="2676898" cy="3334215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63" name="그림 62"/>
          <p:cNvPicPr>
            <a:picLocks noChangeAspect="1"/>
          </p:cNvPicPr>
          <p:nvPr/>
        </p:nvPicPr>
        <p:blipFill rotWithShape="1">
          <a:blip r:embed="rId3"/>
          <a:srcRect l="22580" t="21040" r="27100" b="44250"/>
          <a:stretch>
            <a:fillRect/>
          </a:stretch>
        </p:blipFill>
        <p:spPr>
          <a:xfrm>
            <a:off x="3429465" y="2640948"/>
            <a:ext cx="1102485" cy="591901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64" name="그림 6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351614" y="2658165"/>
            <a:ext cx="5496692" cy="3915321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65" name="모서리가 둥근 직사각형 64"/>
          <p:cNvSpPr/>
          <p:nvPr/>
        </p:nvSpPr>
        <p:spPr>
          <a:xfrm>
            <a:off x="2379224" y="4971732"/>
            <a:ext cx="445852" cy="405320"/>
          </a:xfrm>
          <a:prstGeom prst="roundRect">
            <a:avLst>
              <a:gd name="adj" fmla="val 16667"/>
            </a:avLst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5409389" y="5377457"/>
            <a:ext cx="5451543" cy="1195693"/>
          </a:xfrm>
          <a:prstGeom prst="roundRect">
            <a:avLst>
              <a:gd name="adj" fmla="val 16667"/>
            </a:avLst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704761" y="1108111"/>
            <a:ext cx="2910665" cy="29418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663640" y="2326317"/>
            <a:ext cx="4129081" cy="1738953"/>
            <a:chOff x="527768" y="1560897"/>
            <a:chExt cx="5187232" cy="2184590"/>
          </a:xfrm>
        </p:grpSpPr>
        <p:sp>
          <p:nvSpPr>
            <p:cNvPr id="18" name="TextBox 17"/>
            <p:cNvSpPr txBox="1"/>
            <p:nvPr/>
          </p:nvSpPr>
          <p:spPr>
            <a:xfrm>
              <a:off x="558047" y="3058914"/>
              <a:ext cx="5035889" cy="6865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3000" b="1" spc="-150">
                  <a:solidFill>
                    <a:srgbClr val="808080"/>
                  </a:solidFill>
                  <a:latin typeface="+mj-lt"/>
                  <a:ea typeface="THE명품고딕L"/>
                </a:rPr>
                <a:t>백업</a:t>
              </a:r>
              <a:r>
                <a:rPr lang="en-US" altLang="ko-KR" sz="3000" b="1" spc="-150">
                  <a:solidFill>
                    <a:srgbClr val="808080"/>
                  </a:solidFill>
                  <a:latin typeface="+mj-lt"/>
                  <a:ea typeface="THE명품고딕L"/>
                </a:rPr>
                <a:t>/</a:t>
              </a:r>
              <a:r>
                <a:rPr lang="ko-KR" altLang="en-US" sz="3000" b="1" spc="-150">
                  <a:solidFill>
                    <a:srgbClr val="808080"/>
                  </a:solidFill>
                  <a:latin typeface="+mj-lt"/>
                  <a:ea typeface="THE명품고딕L"/>
                </a:rPr>
                <a:t>복원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768" y="1560897"/>
              <a:ext cx="4338897" cy="16461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8000" b="1" spc="-15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/>
                </a:rPr>
                <a:t>Part 1.</a:t>
              </a: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모서리가 둥근 직사각형 18"/>
          <p:cNvSpPr/>
          <p:nvPr/>
        </p:nvSpPr>
        <p:spPr>
          <a:xfrm>
            <a:off x="9629168" y="6443560"/>
            <a:ext cx="2534257" cy="414439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04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2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931" y="642225"/>
            <a:ext cx="1243234" cy="5464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모델링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58" name="TextBox 18"/>
          <p:cNvSpPr txBox="1"/>
          <p:nvPr/>
        </p:nvSpPr>
        <p:spPr>
          <a:xfrm>
            <a:off x="452446" y="1988612"/>
            <a:ext cx="2080929" cy="338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>
                <a:solidFill>
                  <a:schemeClr val="accent4"/>
                </a:solidFill>
                <a:latin typeface="나눔고딕"/>
                <a:ea typeface="나눔고딕"/>
              </a:rPr>
              <a:t>테이블 설정</a:t>
            </a:r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13926" y="2457181"/>
            <a:ext cx="6068272" cy="3848637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68" name="직사각형 67"/>
          <p:cNvSpPr/>
          <p:nvPr/>
        </p:nvSpPr>
        <p:spPr>
          <a:xfrm>
            <a:off x="622571" y="5098393"/>
            <a:ext cx="5340075" cy="881568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04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2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931" y="642225"/>
            <a:ext cx="1243234" cy="5464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모델링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27244" y="2602475"/>
            <a:ext cx="6068272" cy="3848637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68" name="직사각형 67"/>
          <p:cNvSpPr/>
          <p:nvPr/>
        </p:nvSpPr>
        <p:spPr>
          <a:xfrm>
            <a:off x="614465" y="3456445"/>
            <a:ext cx="344520" cy="516782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69" name="직사각형 68"/>
          <p:cNvSpPr/>
          <p:nvPr/>
        </p:nvSpPr>
        <p:spPr>
          <a:xfrm>
            <a:off x="5020284" y="2798206"/>
            <a:ext cx="1114623" cy="1215957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72" name="TextBox 18"/>
          <p:cNvSpPr txBox="1"/>
          <p:nvPr/>
        </p:nvSpPr>
        <p:spPr>
          <a:xfrm>
            <a:off x="4951894" y="2445001"/>
            <a:ext cx="1144913" cy="3343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rgbClr val="FF0000"/>
                </a:solidFill>
                <a:latin typeface="나눔고딕"/>
                <a:ea typeface="나눔고딕"/>
              </a:rPr>
              <a:t>2</a:t>
            </a:r>
            <a:r>
              <a:rPr lang="ko-KR" altLang="en-US" sz="1600">
                <a:solidFill>
                  <a:srgbClr val="FF0000"/>
                </a:solidFill>
                <a:latin typeface="나눔고딕"/>
                <a:ea typeface="나눔고딕"/>
              </a:rPr>
              <a:t> 클릭</a:t>
            </a:r>
          </a:p>
        </p:txBody>
      </p:sp>
      <p:sp>
        <p:nvSpPr>
          <p:cNvPr id="73" name="TextBox 18"/>
          <p:cNvSpPr txBox="1"/>
          <p:nvPr/>
        </p:nvSpPr>
        <p:spPr>
          <a:xfrm>
            <a:off x="990304" y="3560032"/>
            <a:ext cx="1144913" cy="3343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rgbClr val="FF0000"/>
                </a:solidFill>
                <a:latin typeface="나눔고딕"/>
                <a:ea typeface="나눔고딕"/>
              </a:rPr>
              <a:t>1</a:t>
            </a:r>
            <a:r>
              <a:rPr lang="ko-KR" altLang="en-US" sz="1600">
                <a:solidFill>
                  <a:srgbClr val="FF0000"/>
                </a:solidFill>
                <a:latin typeface="나눔고딕"/>
                <a:ea typeface="나눔고딕"/>
              </a:rPr>
              <a:t> 클릭</a:t>
            </a:r>
          </a:p>
        </p:txBody>
      </p:sp>
      <p:sp>
        <p:nvSpPr>
          <p:cNvPr id="74" name="TextBox 18"/>
          <p:cNvSpPr txBox="1"/>
          <p:nvPr/>
        </p:nvSpPr>
        <p:spPr>
          <a:xfrm>
            <a:off x="2753443" y="2475805"/>
            <a:ext cx="1144913" cy="3343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rgbClr val="FF0000"/>
                </a:solidFill>
                <a:latin typeface="나눔고딕"/>
                <a:ea typeface="나눔고딕"/>
              </a:rPr>
              <a:t>3</a:t>
            </a:r>
            <a:r>
              <a:rPr lang="ko-KR" altLang="en-US" sz="1600">
                <a:solidFill>
                  <a:srgbClr val="FF0000"/>
                </a:solidFill>
                <a:latin typeface="나눔고딕"/>
                <a:ea typeface="나눔고딕"/>
              </a:rPr>
              <a:t> 클릭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04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2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931" y="642225"/>
            <a:ext cx="1243234" cy="5464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모델링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58" name="TextBox 18"/>
          <p:cNvSpPr txBox="1"/>
          <p:nvPr/>
        </p:nvSpPr>
        <p:spPr>
          <a:xfrm>
            <a:off x="452446" y="1988612"/>
            <a:ext cx="2080929" cy="338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>
                <a:solidFill>
                  <a:schemeClr val="accent4"/>
                </a:solidFill>
                <a:latin typeface="나눔고딕"/>
                <a:ea typeface="나눔고딕"/>
              </a:rPr>
              <a:t>테이블 설정</a:t>
            </a:r>
          </a:p>
        </p:txBody>
      </p:sp>
      <p:pic>
        <p:nvPicPr>
          <p:cNvPr id="68" name="그림 67"/>
          <p:cNvPicPr>
            <a:picLocks noChangeAspect="1"/>
          </p:cNvPicPr>
          <p:nvPr/>
        </p:nvPicPr>
        <p:blipFill rotWithShape="1">
          <a:blip r:embed="rId2"/>
          <a:srcRect t="10940" b="8330"/>
          <a:stretch>
            <a:fillRect/>
          </a:stretch>
        </p:blipFill>
        <p:spPr>
          <a:xfrm>
            <a:off x="442421" y="2594924"/>
            <a:ext cx="7020905" cy="3691576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04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2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931" y="642225"/>
            <a:ext cx="1243234" cy="5464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모델링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58" name="TextBox 18"/>
          <p:cNvSpPr txBox="1"/>
          <p:nvPr/>
        </p:nvSpPr>
        <p:spPr>
          <a:xfrm>
            <a:off x="452446" y="1988612"/>
            <a:ext cx="2080929" cy="338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>
                <a:solidFill>
                  <a:schemeClr val="accent4"/>
                </a:solidFill>
                <a:latin typeface="나눔고딕"/>
                <a:ea typeface="나눔고딕"/>
              </a:rPr>
              <a:t>테이블 설정</a:t>
            </a:r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09046" y="2485749"/>
            <a:ext cx="7744905" cy="3934374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04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2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931" y="642225"/>
            <a:ext cx="1243233" cy="5464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모델링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58" name="TextBox 18"/>
          <p:cNvSpPr txBox="1"/>
          <p:nvPr/>
        </p:nvSpPr>
        <p:spPr>
          <a:xfrm>
            <a:off x="440076" y="2377034"/>
            <a:ext cx="2080929" cy="338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>
                <a:solidFill>
                  <a:schemeClr val="accent4"/>
                </a:solidFill>
                <a:latin typeface="나눔고딕"/>
                <a:ea typeface="나눔고딕"/>
              </a:rPr>
              <a:t>관계 설정</a:t>
            </a:r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52052" y="2841910"/>
            <a:ext cx="381053" cy="1848107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67" name="그림 6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88129" y="2786194"/>
            <a:ext cx="3867689" cy="2305371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68" name="그림 6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6807" y="2800625"/>
            <a:ext cx="4191585" cy="2029108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69" name="TextBox 18"/>
          <p:cNvSpPr txBox="1"/>
          <p:nvPr/>
        </p:nvSpPr>
        <p:spPr>
          <a:xfrm>
            <a:off x="4212695" y="2440676"/>
            <a:ext cx="2080930" cy="3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4"/>
                </a:solidFill>
                <a:latin typeface="나눔고딕"/>
                <a:ea typeface="나눔고딕"/>
              </a:rPr>
              <a:t>buyTBL</a:t>
            </a:r>
            <a:r>
              <a:rPr lang="ko-KR" altLang="en-US" sz="1600">
                <a:solidFill>
                  <a:schemeClr val="accent4"/>
                </a:solidFill>
                <a:latin typeface="나눔고딕"/>
                <a:ea typeface="나눔고딕"/>
              </a:rPr>
              <a:t> 클릭</a:t>
            </a:r>
          </a:p>
        </p:txBody>
      </p:sp>
      <p:sp>
        <p:nvSpPr>
          <p:cNvPr id="70" name="TextBox 18"/>
          <p:cNvSpPr txBox="1"/>
          <p:nvPr/>
        </p:nvSpPr>
        <p:spPr>
          <a:xfrm>
            <a:off x="6096807" y="2447706"/>
            <a:ext cx="2080930" cy="338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4"/>
                </a:solidFill>
                <a:latin typeface="나눔고딕"/>
                <a:ea typeface="나눔고딕"/>
              </a:rPr>
              <a:t>userTBL</a:t>
            </a:r>
            <a:r>
              <a:rPr lang="ko-KR" altLang="en-US" sz="1600">
                <a:solidFill>
                  <a:schemeClr val="accent4"/>
                </a:solidFill>
                <a:latin typeface="나눔고딕"/>
                <a:ea typeface="나눔고딕"/>
              </a:rPr>
              <a:t> 클릭</a:t>
            </a:r>
          </a:p>
        </p:txBody>
      </p:sp>
      <p:sp>
        <p:nvSpPr>
          <p:cNvPr id="71" name="모서리가 둥근 직사각형 70"/>
          <p:cNvSpPr/>
          <p:nvPr/>
        </p:nvSpPr>
        <p:spPr>
          <a:xfrm>
            <a:off x="514756" y="3806439"/>
            <a:ext cx="445852" cy="405320"/>
          </a:xfrm>
          <a:prstGeom prst="roundRect">
            <a:avLst>
              <a:gd name="adj" fmla="val 16667"/>
            </a:avLst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4182895" y="3023679"/>
            <a:ext cx="1226092" cy="1286889"/>
          </a:xfrm>
          <a:prstGeom prst="roundRect">
            <a:avLst>
              <a:gd name="adj" fmla="val 16667"/>
            </a:avLst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6218402" y="2939663"/>
            <a:ext cx="1043699" cy="1702341"/>
          </a:xfrm>
          <a:prstGeom prst="roundRect">
            <a:avLst>
              <a:gd name="adj" fmla="val 16667"/>
            </a:avLst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04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2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931" y="642225"/>
            <a:ext cx="1243233" cy="5464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모델링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58" name="TextBox 18"/>
          <p:cNvSpPr txBox="1"/>
          <p:nvPr/>
        </p:nvSpPr>
        <p:spPr>
          <a:xfrm>
            <a:off x="464817" y="1919339"/>
            <a:ext cx="2080929" cy="338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>
                <a:solidFill>
                  <a:schemeClr val="accent4"/>
                </a:solidFill>
                <a:latin typeface="나눔고딕"/>
                <a:ea typeface="나눔고딕"/>
              </a:rPr>
              <a:t>모델 저장</a:t>
            </a:r>
          </a:p>
        </p:txBody>
      </p:sp>
      <p:pic>
        <p:nvPicPr>
          <p:cNvPr id="71" name="그림 7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40472" y="2419004"/>
            <a:ext cx="2353003" cy="404869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72" name="그림 71"/>
          <p:cNvPicPr>
            <a:picLocks noChangeAspect="1"/>
          </p:cNvPicPr>
          <p:nvPr/>
        </p:nvPicPr>
        <p:blipFill rotWithShape="1">
          <a:blip r:embed="rId3"/>
          <a:srcRect r="54500" b="9470"/>
          <a:stretch>
            <a:fillRect/>
          </a:stretch>
        </p:blipFill>
        <p:spPr>
          <a:xfrm>
            <a:off x="4088688" y="2083035"/>
            <a:ext cx="4130538" cy="4614151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73" name="TextBox 18"/>
          <p:cNvSpPr txBox="1"/>
          <p:nvPr/>
        </p:nvSpPr>
        <p:spPr>
          <a:xfrm>
            <a:off x="8331479" y="2096479"/>
            <a:ext cx="3355052" cy="3335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4"/>
                </a:solidFill>
                <a:latin typeface="나눔고딕"/>
                <a:ea typeface="나눔고딕"/>
              </a:rPr>
              <a:t>c:\model\modelDB</a:t>
            </a:r>
            <a:r>
              <a:rPr lang="ko-KR" altLang="en-US" sz="1600">
                <a:solidFill>
                  <a:schemeClr val="accent4"/>
                </a:solidFill>
                <a:latin typeface="나눔고딕"/>
                <a:ea typeface="나눔고딕"/>
              </a:rPr>
              <a:t>로 저장</a:t>
            </a:r>
          </a:p>
        </p:txBody>
      </p:sp>
      <p:sp>
        <p:nvSpPr>
          <p:cNvPr id="74" name="모서리가 둥근 직사각형 73"/>
          <p:cNvSpPr/>
          <p:nvPr/>
        </p:nvSpPr>
        <p:spPr>
          <a:xfrm>
            <a:off x="717416" y="4118042"/>
            <a:ext cx="1226092" cy="293857"/>
          </a:xfrm>
          <a:prstGeom prst="roundRect">
            <a:avLst>
              <a:gd name="adj" fmla="val 16667"/>
            </a:avLst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704761" y="1108111"/>
            <a:ext cx="2910665" cy="29418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663640" y="2326317"/>
            <a:ext cx="4129081" cy="1738953"/>
            <a:chOff x="527768" y="1560897"/>
            <a:chExt cx="5187232" cy="2184590"/>
          </a:xfrm>
        </p:grpSpPr>
        <p:sp>
          <p:nvSpPr>
            <p:cNvPr id="18" name="TextBox 17"/>
            <p:cNvSpPr txBox="1"/>
            <p:nvPr/>
          </p:nvSpPr>
          <p:spPr>
            <a:xfrm>
              <a:off x="558046" y="3058917"/>
              <a:ext cx="5035889" cy="6865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3000" b="1" spc="-150">
                  <a:solidFill>
                    <a:srgbClr val="808080"/>
                  </a:solidFill>
                  <a:latin typeface="+mj-lt"/>
                  <a:ea typeface="THE명품고딕L"/>
                </a:rPr>
                <a:t>DB</a:t>
              </a:r>
              <a:r>
                <a:rPr lang="ko-KR" altLang="en-US" sz="3000" b="1" spc="-150">
                  <a:solidFill>
                    <a:srgbClr val="808080"/>
                  </a:solidFill>
                  <a:latin typeface="+mj-lt"/>
                  <a:ea typeface="THE명품고딕L"/>
                </a:rPr>
                <a:t>적용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768" y="1560897"/>
              <a:ext cx="4338897" cy="16461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8000" b="1" spc="-15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/>
                </a:rPr>
                <a:t>Part 3.</a:t>
              </a: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모서리가 둥근 직사각형 18"/>
          <p:cNvSpPr/>
          <p:nvPr/>
        </p:nvSpPr>
        <p:spPr>
          <a:xfrm>
            <a:off x="9629168" y="6443560"/>
            <a:ext cx="2534257" cy="414439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04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2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931" y="642225"/>
            <a:ext cx="1376584" cy="5464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000" spc="-150">
                <a:solidFill>
                  <a:schemeClr val="accent4"/>
                </a:solidFill>
                <a:latin typeface="+mj-ea"/>
                <a:ea typeface="+mj-ea"/>
              </a:rPr>
              <a:t>DB</a:t>
            </a: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적용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58" name="TextBox 18"/>
          <p:cNvSpPr txBox="1"/>
          <p:nvPr/>
        </p:nvSpPr>
        <p:spPr>
          <a:xfrm>
            <a:off x="464817" y="1919339"/>
            <a:ext cx="2080929" cy="338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600">
              <a:solidFill>
                <a:schemeClr val="accent4"/>
              </a:solidFill>
              <a:latin typeface="나눔고딕"/>
              <a:ea typeface="나눔고딕"/>
            </a:endParaRPr>
          </a:p>
        </p:txBody>
      </p:sp>
      <p:pic>
        <p:nvPicPr>
          <p:cNvPr id="74" name="그림 7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89927" y="2414665"/>
            <a:ext cx="2553056" cy="3315162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75" name="그림 7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423504" y="2289469"/>
            <a:ext cx="4305901" cy="233395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76" name="그림 7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413140" y="2371156"/>
            <a:ext cx="3134162" cy="2591161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77" name="모서리가 둥근 직사각형 76"/>
          <p:cNvSpPr/>
          <p:nvPr/>
        </p:nvSpPr>
        <p:spPr>
          <a:xfrm>
            <a:off x="524890" y="3378334"/>
            <a:ext cx="1226092" cy="344522"/>
          </a:xfrm>
          <a:prstGeom prst="roundRect">
            <a:avLst>
              <a:gd name="adj" fmla="val 16667"/>
            </a:avLst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8581014" y="3284183"/>
            <a:ext cx="1226092" cy="283725"/>
          </a:xfrm>
          <a:prstGeom prst="roundRect">
            <a:avLst>
              <a:gd name="adj" fmla="val 16667"/>
            </a:avLst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04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2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931" y="642225"/>
            <a:ext cx="1376584" cy="5464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000" spc="-150">
                <a:solidFill>
                  <a:schemeClr val="accent4"/>
                </a:solidFill>
                <a:latin typeface="+mj-ea"/>
                <a:ea typeface="+mj-ea"/>
              </a:rPr>
              <a:t>DB</a:t>
            </a: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적용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58" name="TextBox 18"/>
          <p:cNvSpPr txBox="1"/>
          <p:nvPr/>
        </p:nvSpPr>
        <p:spPr>
          <a:xfrm>
            <a:off x="464817" y="1919339"/>
            <a:ext cx="2080929" cy="338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600">
              <a:solidFill>
                <a:schemeClr val="accent4"/>
              </a:solidFill>
              <a:latin typeface="나눔고딕"/>
              <a:ea typeface="나눔고딕"/>
            </a:endParaRPr>
          </a:p>
        </p:txBody>
      </p:sp>
      <p:pic>
        <p:nvPicPr>
          <p:cNvPr id="77" name="그림 7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4465" y="2192074"/>
            <a:ext cx="6525535" cy="319132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78" name="그림 77"/>
          <p:cNvPicPr>
            <a:picLocks noChangeAspect="1"/>
          </p:cNvPicPr>
          <p:nvPr/>
        </p:nvPicPr>
        <p:blipFill rotWithShape="1">
          <a:blip r:embed="rId3"/>
          <a:srcRect r="51590" b="31740"/>
          <a:stretch>
            <a:fillRect/>
          </a:stretch>
        </p:blipFill>
        <p:spPr>
          <a:xfrm>
            <a:off x="7459732" y="2001844"/>
            <a:ext cx="3098870" cy="4363465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79" name="TextBox 18"/>
          <p:cNvSpPr txBox="1"/>
          <p:nvPr/>
        </p:nvSpPr>
        <p:spPr>
          <a:xfrm>
            <a:off x="5231274" y="5386934"/>
            <a:ext cx="1041838" cy="338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>
                <a:solidFill>
                  <a:schemeClr val="accent4"/>
                </a:solidFill>
                <a:latin typeface="나눔고딕"/>
                <a:ea typeface="나눔고딕"/>
              </a:rPr>
              <a:t>NEXT</a:t>
            </a:r>
          </a:p>
        </p:txBody>
      </p:sp>
      <p:sp>
        <p:nvSpPr>
          <p:cNvPr id="80" name="TextBox 18"/>
          <p:cNvSpPr txBox="1"/>
          <p:nvPr/>
        </p:nvSpPr>
        <p:spPr>
          <a:xfrm>
            <a:off x="10702830" y="6009399"/>
            <a:ext cx="1041838" cy="338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>
                <a:solidFill>
                  <a:schemeClr val="accent4"/>
                </a:solidFill>
                <a:latin typeface="나눔고딕"/>
                <a:ea typeface="나눔고딕"/>
              </a:rPr>
              <a:t>NEXT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04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2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931" y="642225"/>
            <a:ext cx="1376584" cy="5464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000" spc="-150">
                <a:solidFill>
                  <a:schemeClr val="accent4"/>
                </a:solidFill>
                <a:latin typeface="+mj-ea"/>
                <a:ea typeface="+mj-ea"/>
              </a:rPr>
              <a:t>DB</a:t>
            </a: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적용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58" name="TextBox 18"/>
          <p:cNvSpPr txBox="1"/>
          <p:nvPr/>
        </p:nvSpPr>
        <p:spPr>
          <a:xfrm>
            <a:off x="464817" y="1919339"/>
            <a:ext cx="2080929" cy="338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600">
              <a:solidFill>
                <a:schemeClr val="accent4"/>
              </a:solidFill>
              <a:latin typeface="나눔고딕"/>
              <a:ea typeface="나눔고딕"/>
            </a:endParaRPr>
          </a:p>
        </p:txBody>
      </p:sp>
      <p:sp>
        <p:nvSpPr>
          <p:cNvPr id="79" name="TextBox 18"/>
          <p:cNvSpPr txBox="1"/>
          <p:nvPr/>
        </p:nvSpPr>
        <p:spPr>
          <a:xfrm>
            <a:off x="3683152" y="2096478"/>
            <a:ext cx="1041838" cy="338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>
                <a:solidFill>
                  <a:schemeClr val="accent4"/>
                </a:solidFill>
                <a:latin typeface="나눔고딕"/>
                <a:ea typeface="나눔고딕"/>
              </a:rPr>
              <a:t>NEXT</a:t>
            </a:r>
          </a:p>
        </p:txBody>
      </p:sp>
      <p:sp>
        <p:nvSpPr>
          <p:cNvPr id="80" name="TextBox 18"/>
          <p:cNvSpPr txBox="1"/>
          <p:nvPr/>
        </p:nvSpPr>
        <p:spPr>
          <a:xfrm>
            <a:off x="3701338" y="3456445"/>
            <a:ext cx="1041838" cy="338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>
                <a:solidFill>
                  <a:schemeClr val="accent4"/>
                </a:solidFill>
                <a:latin typeface="나눔고딕"/>
                <a:ea typeface="나눔고딕"/>
              </a:rPr>
              <a:t>NEXT</a:t>
            </a:r>
          </a:p>
        </p:txBody>
      </p:sp>
      <p:pic>
        <p:nvPicPr>
          <p:cNvPr id="82" name="그림 81"/>
          <p:cNvPicPr>
            <a:picLocks noChangeAspect="1"/>
          </p:cNvPicPr>
          <p:nvPr/>
        </p:nvPicPr>
        <p:blipFill rotWithShape="1">
          <a:blip r:embed="rId2"/>
          <a:srcRect r="51360"/>
          <a:stretch>
            <a:fillRect/>
          </a:stretch>
        </p:blipFill>
        <p:spPr>
          <a:xfrm>
            <a:off x="381173" y="1973594"/>
            <a:ext cx="3104555" cy="857369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83" name="그림 82"/>
          <p:cNvPicPr>
            <a:picLocks noChangeAspect="1"/>
          </p:cNvPicPr>
          <p:nvPr/>
        </p:nvPicPr>
        <p:blipFill rotWithShape="1">
          <a:blip r:embed="rId3"/>
          <a:srcRect r="54140" b="49680"/>
          <a:stretch>
            <a:fillRect/>
          </a:stretch>
        </p:blipFill>
        <p:spPr>
          <a:xfrm>
            <a:off x="371507" y="3185538"/>
            <a:ext cx="3049669" cy="3245461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84" name="그림 8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359275" y="1989390"/>
            <a:ext cx="3877216" cy="2934109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85" name="TextBox 18"/>
          <p:cNvSpPr txBox="1"/>
          <p:nvPr/>
        </p:nvSpPr>
        <p:spPr>
          <a:xfrm>
            <a:off x="10291152" y="2090045"/>
            <a:ext cx="1041838" cy="338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>
                <a:solidFill>
                  <a:schemeClr val="accent4"/>
                </a:solidFill>
                <a:latin typeface="나눔고딕"/>
                <a:ea typeface="나눔고딕"/>
              </a:rPr>
              <a:t>NEXT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04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01</a:t>
            </a:r>
            <a:endParaRPr lang="ko-KR" altLang="en-US" sz="3200" b="1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3673" y="654596"/>
            <a:ext cx="2281394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DB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백업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(GUI)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51" name="TextBox 18"/>
          <p:cNvSpPr txBox="1"/>
          <p:nvPr/>
        </p:nvSpPr>
        <p:spPr>
          <a:xfrm>
            <a:off x="402721" y="2091286"/>
            <a:ext cx="6051739" cy="335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>
                <a:solidFill>
                  <a:schemeClr val="accent4"/>
                </a:solidFill>
                <a:latin typeface="나눔고딕"/>
                <a:ea typeface="나눔고딕"/>
              </a:rPr>
              <a:t>■ </a:t>
            </a:r>
            <a:r>
              <a:rPr lang="en-US" altLang="ko-KR" sz="1600">
                <a:solidFill>
                  <a:schemeClr val="accent4"/>
                </a:solidFill>
                <a:latin typeface="나눔고딕"/>
                <a:ea typeface="나눔고딕"/>
              </a:rPr>
              <a:t>C:\DB</a:t>
            </a:r>
            <a:r>
              <a:rPr lang="ko-KR" altLang="en-US" sz="1600">
                <a:solidFill>
                  <a:schemeClr val="accent4"/>
                </a:solidFill>
                <a:latin typeface="나눔고딕"/>
                <a:ea typeface="나눔고딕"/>
              </a:rPr>
              <a:t>백업 폴더 생성</a:t>
            </a: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26998" y="2628788"/>
            <a:ext cx="3153215" cy="1600423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53" name="그림 5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386831" y="2635330"/>
            <a:ext cx="3419952" cy="3715268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704761" y="1108111"/>
            <a:ext cx="2910665" cy="29418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663640" y="2326317"/>
            <a:ext cx="4129081" cy="1738953"/>
            <a:chOff x="527768" y="1560897"/>
            <a:chExt cx="5187232" cy="2184590"/>
          </a:xfrm>
        </p:grpSpPr>
        <p:sp>
          <p:nvSpPr>
            <p:cNvPr id="18" name="TextBox 17"/>
            <p:cNvSpPr txBox="1"/>
            <p:nvPr/>
          </p:nvSpPr>
          <p:spPr>
            <a:xfrm>
              <a:off x="558046" y="3058917"/>
              <a:ext cx="5035889" cy="6865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3000" b="1" spc="-150">
                  <a:solidFill>
                    <a:srgbClr val="808080"/>
                  </a:solidFill>
                  <a:latin typeface="+mj-lt"/>
                  <a:ea typeface="THE명품고딕L"/>
                </a:rPr>
                <a:t>문제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768" y="1560897"/>
              <a:ext cx="4338897" cy="16461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8000" b="1" spc="-15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/>
                </a:rPr>
                <a:t>Part 3.</a:t>
              </a: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모서리가 둥근 직사각형 18"/>
          <p:cNvSpPr/>
          <p:nvPr/>
        </p:nvSpPr>
        <p:spPr>
          <a:xfrm>
            <a:off x="9629168" y="6443560"/>
            <a:ext cx="2534257" cy="414439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04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2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931" y="642225"/>
            <a:ext cx="890809" cy="5464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문제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572584" y="2649811"/>
          <a:ext cx="4884711" cy="31260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83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2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29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0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630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000">
                          <a:solidFill>
                            <a:srgbClr val="808080"/>
                          </a:solidFill>
                        </a:rPr>
                        <a:t>고객</a:t>
                      </a:r>
                      <a:r>
                        <a:rPr lang="en-US" altLang="ko-KR" sz="1000">
                          <a:solidFill>
                            <a:srgbClr val="808080"/>
                          </a:solidFill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000">
                          <a:solidFill>
                            <a:srgbClr val="808080"/>
                          </a:solidFill>
                        </a:rPr>
                        <a:t>고객명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000">
                          <a:solidFill>
                            <a:srgbClr val="808080"/>
                          </a:solidFill>
                        </a:rPr>
                        <a:t>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000">
                          <a:solidFill>
                            <a:srgbClr val="808080"/>
                          </a:solidFill>
                        </a:rPr>
                        <a:t>전화번호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000">
                          <a:solidFill>
                            <a:srgbClr val="808080"/>
                          </a:solidFill>
                        </a:rPr>
                        <a:t>등급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98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 sz="1100" b="0" i="0" u="none" strike="noStrike">
                          <a:solidFill>
                            <a:srgbClr val="808080"/>
                          </a:solidFill>
                          <a:latin typeface="돋움"/>
                          <a:ea typeface="돋움"/>
                        </a:rPr>
                        <a:t>AAA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808080"/>
                          </a:solidFill>
                          <a:latin typeface="돋움"/>
                          <a:ea typeface="돋움"/>
                        </a:rPr>
                        <a:t>이순신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808080"/>
                          </a:solidFill>
                          <a:latin typeface="돋움"/>
                          <a:ea typeface="돋움"/>
                        </a:rPr>
                        <a:t>서울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 sz="1100" b="0" i="0" u="none" strike="noStrike">
                          <a:solidFill>
                            <a:srgbClr val="808080"/>
                          </a:solidFill>
                          <a:latin typeface="돋움"/>
                          <a:ea typeface="돋움"/>
                        </a:rPr>
                        <a:t>010-111-1111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808080"/>
                          </a:solidFill>
                          <a:latin typeface="돋움"/>
                          <a:ea typeface="돋움"/>
                        </a:rPr>
                        <a:t>일반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98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 sz="1100" b="0" i="0" u="none" strike="noStrike">
                          <a:solidFill>
                            <a:srgbClr val="808080"/>
                          </a:solidFill>
                          <a:latin typeface="돋움"/>
                          <a:ea typeface="돋움"/>
                        </a:rPr>
                        <a:t>BBB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808080"/>
                          </a:solidFill>
                          <a:latin typeface="돋움"/>
                          <a:ea typeface="돋움"/>
                        </a:rPr>
                        <a:t>강감찬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808080"/>
                          </a:solidFill>
                          <a:latin typeface="돋움"/>
                          <a:ea typeface="돋움"/>
                        </a:rPr>
                        <a:t>대구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 sz="1100" b="0" i="0" u="none" strike="noStrike">
                          <a:solidFill>
                            <a:srgbClr val="808080"/>
                          </a:solidFill>
                          <a:latin typeface="돋움"/>
                          <a:ea typeface="돋움"/>
                        </a:rPr>
                        <a:t>010-222-2222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808080"/>
                          </a:solidFill>
                          <a:latin typeface="돋움"/>
                          <a:ea typeface="돋움"/>
                        </a:rPr>
                        <a:t>실버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98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 sz="1100" b="0" i="0" u="none" strike="noStrike">
                          <a:solidFill>
                            <a:srgbClr val="808080"/>
                          </a:solidFill>
                          <a:latin typeface="돋움"/>
                          <a:ea typeface="돋움"/>
                        </a:rPr>
                        <a:t>CCC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808080"/>
                          </a:solidFill>
                          <a:latin typeface="돋움"/>
                          <a:ea typeface="돋움"/>
                        </a:rPr>
                        <a:t>아이유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808080"/>
                          </a:solidFill>
                          <a:latin typeface="돋움"/>
                          <a:ea typeface="돋움"/>
                        </a:rPr>
                        <a:t>서울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 sz="1100" b="0" i="0" u="none" strike="noStrike">
                          <a:solidFill>
                            <a:srgbClr val="808080"/>
                          </a:solidFill>
                          <a:latin typeface="돋움"/>
                          <a:ea typeface="돋움"/>
                        </a:rPr>
                        <a:t>010-333-3333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808080"/>
                          </a:solidFill>
                          <a:latin typeface="돋움"/>
                          <a:ea typeface="돋움"/>
                        </a:rPr>
                        <a:t>일반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98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 sz="1100" b="0" i="0" u="none" strike="noStrike">
                          <a:solidFill>
                            <a:srgbClr val="808080"/>
                          </a:solidFill>
                          <a:latin typeface="돋움"/>
                          <a:ea typeface="돋움"/>
                        </a:rPr>
                        <a:t>DDD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808080"/>
                          </a:solidFill>
                          <a:latin typeface="돋움"/>
                          <a:ea typeface="돋움"/>
                        </a:rPr>
                        <a:t>손나은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808080"/>
                          </a:solidFill>
                          <a:latin typeface="돋움"/>
                          <a:ea typeface="돋움"/>
                        </a:rPr>
                        <a:t>부산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 sz="1100" b="0" i="0" u="none" strike="noStrike">
                          <a:solidFill>
                            <a:srgbClr val="808080"/>
                          </a:solidFill>
                          <a:latin typeface="돋움"/>
                          <a:ea typeface="돋움"/>
                        </a:rPr>
                        <a:t>010-444-4444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808080"/>
                          </a:solidFill>
                          <a:latin typeface="돋움"/>
                          <a:ea typeface="돋움"/>
                        </a:rPr>
                        <a:t>골드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98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 sz="1100" b="0" i="0" u="none" strike="noStrike">
                          <a:solidFill>
                            <a:srgbClr val="808080"/>
                          </a:solidFill>
                          <a:latin typeface="돋움"/>
                          <a:ea typeface="돋움"/>
                        </a:rPr>
                        <a:t>EEE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808080"/>
                          </a:solidFill>
                          <a:latin typeface="돋움"/>
                          <a:ea typeface="돋움"/>
                        </a:rPr>
                        <a:t>김경호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808080"/>
                          </a:solidFill>
                          <a:latin typeface="돋움"/>
                          <a:ea typeface="돋움"/>
                        </a:rPr>
                        <a:t>진해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 sz="1100" b="0" i="0" u="none" strike="noStrike">
                          <a:solidFill>
                            <a:srgbClr val="808080"/>
                          </a:solidFill>
                          <a:latin typeface="돋움"/>
                          <a:ea typeface="돋움"/>
                        </a:rPr>
                        <a:t>010-555-5555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808080"/>
                          </a:solidFill>
                          <a:latin typeface="돋움"/>
                          <a:ea typeface="돋움"/>
                        </a:rPr>
                        <a:t>일반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98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 sz="1100" b="0" i="0" u="none" strike="noStrike">
                          <a:solidFill>
                            <a:srgbClr val="808080"/>
                          </a:solidFill>
                          <a:latin typeface="돋움"/>
                          <a:ea typeface="돋움"/>
                        </a:rPr>
                        <a:t>AAA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808080"/>
                          </a:solidFill>
                          <a:latin typeface="돋움"/>
                          <a:ea typeface="돋움"/>
                        </a:rPr>
                        <a:t>이순신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808080"/>
                          </a:solidFill>
                          <a:latin typeface="돋움"/>
                          <a:ea typeface="돋움"/>
                        </a:rPr>
                        <a:t>서울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 sz="1100" b="0" i="0" u="none" strike="noStrike">
                          <a:solidFill>
                            <a:srgbClr val="808080"/>
                          </a:solidFill>
                          <a:latin typeface="돋움"/>
                          <a:ea typeface="돋움"/>
                        </a:rPr>
                        <a:t>010-111-1111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808080"/>
                          </a:solidFill>
                          <a:latin typeface="돋움"/>
                          <a:ea typeface="돋움"/>
                        </a:rPr>
                        <a:t>일반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98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 sz="1100" b="0" i="0" u="none" strike="noStrike">
                          <a:solidFill>
                            <a:srgbClr val="808080"/>
                          </a:solidFill>
                          <a:latin typeface="돋움"/>
                          <a:ea typeface="돋움"/>
                        </a:rPr>
                        <a:t>FFF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808080"/>
                          </a:solidFill>
                          <a:latin typeface="돋움"/>
                          <a:ea typeface="돋움"/>
                        </a:rPr>
                        <a:t>김범수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808080"/>
                          </a:solidFill>
                          <a:latin typeface="돋움"/>
                          <a:ea typeface="돋움"/>
                        </a:rPr>
                        <a:t>마산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 sz="1100" b="0" i="0" u="none" strike="noStrike">
                          <a:solidFill>
                            <a:srgbClr val="808080"/>
                          </a:solidFill>
                          <a:latin typeface="돋움"/>
                          <a:ea typeface="돋움"/>
                        </a:rPr>
                        <a:t>NULL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808080"/>
                          </a:solidFill>
                          <a:latin typeface="돋움"/>
                          <a:ea typeface="돋움"/>
                        </a:rPr>
                        <a:t>일반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85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 sz="1100" b="0" i="0" u="none" strike="noStrike">
                          <a:solidFill>
                            <a:srgbClr val="808080"/>
                          </a:solidFill>
                          <a:latin typeface="돋움"/>
                          <a:ea typeface="돋움"/>
                        </a:rPr>
                        <a:t>BBB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808080"/>
                          </a:solidFill>
                          <a:latin typeface="돋움"/>
                          <a:ea typeface="돋움"/>
                        </a:rPr>
                        <a:t>강감찬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808080"/>
                          </a:solidFill>
                          <a:latin typeface="돋움"/>
                          <a:ea typeface="돋움"/>
                        </a:rPr>
                        <a:t>대구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 sz="1100" b="0" i="0" u="none" strike="noStrike">
                          <a:solidFill>
                            <a:srgbClr val="808080"/>
                          </a:solidFill>
                          <a:latin typeface="돋움"/>
                          <a:ea typeface="돋움"/>
                        </a:rPr>
                        <a:t>010-222-2222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808080"/>
                          </a:solidFill>
                          <a:latin typeface="돋움"/>
                          <a:ea typeface="돋움"/>
                        </a:rPr>
                        <a:t>실버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498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 sz="1100" b="0" i="0" u="none" strike="noStrike">
                          <a:solidFill>
                            <a:srgbClr val="808080"/>
                          </a:solidFill>
                          <a:latin typeface="돋움"/>
                          <a:ea typeface="돋움"/>
                        </a:rPr>
                        <a:t>CCC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808080"/>
                          </a:solidFill>
                          <a:latin typeface="돋움"/>
                          <a:ea typeface="돋움"/>
                        </a:rPr>
                        <a:t>아이유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808080"/>
                          </a:solidFill>
                          <a:latin typeface="돋움"/>
                          <a:ea typeface="돋움"/>
                        </a:rPr>
                        <a:t>서울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 sz="1100" b="0" i="0" u="none" strike="noStrike">
                          <a:solidFill>
                            <a:srgbClr val="808080"/>
                          </a:solidFill>
                          <a:latin typeface="돋움"/>
                          <a:ea typeface="돋움"/>
                        </a:rPr>
                        <a:t>010-333-3333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808080"/>
                          </a:solidFill>
                          <a:latin typeface="돋움"/>
                          <a:ea typeface="돋움"/>
                        </a:rPr>
                        <a:t>일반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498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 sz="1100" b="0" i="0" u="none" strike="noStrike">
                          <a:solidFill>
                            <a:srgbClr val="808080"/>
                          </a:solidFill>
                          <a:latin typeface="돋움"/>
                          <a:ea typeface="돋움"/>
                        </a:rPr>
                        <a:t>GGG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808080"/>
                          </a:solidFill>
                          <a:latin typeface="돋움"/>
                          <a:ea typeface="돋움"/>
                        </a:rPr>
                        <a:t>이은미 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808080"/>
                          </a:solidFill>
                          <a:latin typeface="돋움"/>
                          <a:ea typeface="돋움"/>
                        </a:rPr>
                        <a:t>진해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 sz="1100" b="0" i="0" u="none" strike="noStrike">
                          <a:solidFill>
                            <a:srgbClr val="808080"/>
                          </a:solidFill>
                          <a:latin typeface="돋움"/>
                          <a:ea typeface="돋움"/>
                        </a:rPr>
                        <a:t>NULL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808080"/>
                          </a:solidFill>
                          <a:latin typeface="돋움"/>
                          <a:ea typeface="돋움"/>
                        </a:rPr>
                        <a:t>일반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6208269" y="2669766"/>
          <a:ext cx="5107635" cy="270031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15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9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2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2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81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772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000">
                          <a:solidFill>
                            <a:srgbClr val="808080"/>
                          </a:solidFill>
                        </a:rPr>
                        <a:t>고객</a:t>
                      </a:r>
                      <a:r>
                        <a:rPr lang="en-US" altLang="ko-KR" sz="1000">
                          <a:solidFill>
                            <a:srgbClr val="808080"/>
                          </a:solidFill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808080"/>
                          </a:solidFill>
                          <a:latin typeface="돋움"/>
                          <a:ea typeface="돋움"/>
                        </a:rPr>
                        <a:t>도서명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808080"/>
                          </a:solidFill>
                          <a:latin typeface="돋움"/>
                          <a:ea typeface="돋움"/>
                        </a:rPr>
                        <a:t>도서코드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808080"/>
                          </a:solidFill>
                          <a:latin typeface="돋움"/>
                          <a:ea typeface="돋움"/>
                        </a:rPr>
                        <a:t>단가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808080"/>
                          </a:solidFill>
                          <a:latin typeface="돋움"/>
                          <a:ea typeface="돋움"/>
                        </a:rPr>
                        <a:t>수량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72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 sz="1100" b="0" i="0" u="none" strike="noStrike">
                          <a:solidFill>
                            <a:srgbClr val="808080"/>
                          </a:solidFill>
                          <a:latin typeface="돋움"/>
                          <a:ea typeface="돋움"/>
                        </a:rPr>
                        <a:t>AAA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808080"/>
                          </a:solidFill>
                          <a:latin typeface="돋움"/>
                          <a:ea typeface="돋움"/>
                        </a:rPr>
                        <a:t>명량해전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 sz="1100" b="0" i="0" u="none" strike="noStrike">
                          <a:solidFill>
                            <a:srgbClr val="808080"/>
                          </a:solidFill>
                          <a:latin typeface="돋움"/>
                          <a:ea typeface="돋움"/>
                        </a:rPr>
                        <a:t>111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 sz="1100" b="0" i="0" u="none" strike="noStrike">
                          <a:solidFill>
                            <a:srgbClr val="808080"/>
                          </a:solidFill>
                          <a:latin typeface="돋움"/>
                          <a:ea typeface="돋움"/>
                        </a:rPr>
                        <a:t>10000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 sz="1100" b="0" i="0" u="none" strike="noStrike">
                          <a:solidFill>
                            <a:srgbClr val="808080"/>
                          </a:solidFill>
                          <a:latin typeface="돋움"/>
                          <a:ea typeface="돋움"/>
                        </a:rPr>
                        <a:t>1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72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 sz="1100" b="0" i="0" u="none" strike="noStrike">
                          <a:solidFill>
                            <a:srgbClr val="808080"/>
                          </a:solidFill>
                          <a:latin typeface="돋움"/>
                          <a:ea typeface="돋움"/>
                        </a:rPr>
                        <a:t>BBB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808080"/>
                          </a:solidFill>
                          <a:latin typeface="돋움"/>
                          <a:ea typeface="돋움"/>
                        </a:rPr>
                        <a:t>귀주대첩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 sz="1100" b="0" i="0" u="none" strike="noStrike">
                          <a:solidFill>
                            <a:srgbClr val="808080"/>
                          </a:solidFill>
                          <a:latin typeface="돋움"/>
                          <a:ea typeface="돋움"/>
                        </a:rPr>
                        <a:t>222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 sz="1100" b="0" i="0" u="none" strike="noStrike">
                          <a:solidFill>
                            <a:srgbClr val="808080"/>
                          </a:solidFill>
                          <a:latin typeface="돋움"/>
                          <a:ea typeface="돋움"/>
                        </a:rPr>
                        <a:t>15000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 sz="1100" b="0" i="0" u="none" strike="noStrike">
                          <a:solidFill>
                            <a:srgbClr val="808080"/>
                          </a:solidFill>
                          <a:latin typeface="돋움"/>
                          <a:ea typeface="돋움"/>
                        </a:rPr>
                        <a:t>1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72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 sz="1100" b="0" i="0" u="none" strike="noStrike">
                          <a:solidFill>
                            <a:srgbClr val="808080"/>
                          </a:solidFill>
                          <a:latin typeface="돋움"/>
                          <a:ea typeface="돋움"/>
                        </a:rPr>
                        <a:t>CCC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808080"/>
                          </a:solidFill>
                          <a:latin typeface="돋움"/>
                          <a:ea typeface="돋움"/>
                        </a:rPr>
                        <a:t>윤성우 열혈C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 sz="1100" b="0" i="0" u="none" strike="noStrike">
                          <a:solidFill>
                            <a:srgbClr val="808080"/>
                          </a:solidFill>
                          <a:latin typeface="돋움"/>
                          <a:ea typeface="돋움"/>
                        </a:rPr>
                        <a:t>333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 sz="1100" b="0" i="0" u="none" strike="noStrike">
                          <a:solidFill>
                            <a:srgbClr val="808080"/>
                          </a:solidFill>
                          <a:latin typeface="돋움"/>
                          <a:ea typeface="돋움"/>
                        </a:rPr>
                        <a:t>10000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 sz="1100" b="0" i="0" u="none" strike="noStrike">
                          <a:solidFill>
                            <a:srgbClr val="808080"/>
                          </a:solidFill>
                          <a:latin typeface="돋움"/>
                          <a:ea typeface="돋움"/>
                        </a:rPr>
                        <a:t>1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12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 sz="1100" b="0" i="0" u="none" strike="noStrike">
                          <a:solidFill>
                            <a:srgbClr val="808080"/>
                          </a:solidFill>
                          <a:latin typeface="돋움"/>
                          <a:ea typeface="돋움"/>
                        </a:rPr>
                        <a:t>DDD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808080"/>
                          </a:solidFill>
                          <a:latin typeface="돋움"/>
                          <a:ea typeface="돋움"/>
                        </a:rPr>
                        <a:t>아프니까청춘이다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 sz="1100" b="0" i="0" u="none" strike="noStrike">
                          <a:solidFill>
                            <a:srgbClr val="808080"/>
                          </a:solidFill>
                          <a:latin typeface="돋움"/>
                          <a:ea typeface="돋움"/>
                        </a:rPr>
                        <a:t>444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 sz="1100" b="0" i="0" u="none" strike="noStrike">
                          <a:solidFill>
                            <a:srgbClr val="808080"/>
                          </a:solidFill>
                          <a:latin typeface="돋움"/>
                          <a:ea typeface="돋움"/>
                        </a:rPr>
                        <a:t>15000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 sz="1100" b="0" i="0" u="none" strike="noStrike">
                          <a:solidFill>
                            <a:srgbClr val="808080"/>
                          </a:solidFill>
                          <a:latin typeface="돋움"/>
                          <a:ea typeface="돋움"/>
                        </a:rPr>
                        <a:t>2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312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 sz="1100" b="0" i="0" u="none" strike="noStrike">
                          <a:solidFill>
                            <a:srgbClr val="808080"/>
                          </a:solidFill>
                          <a:latin typeface="돋움"/>
                          <a:ea typeface="돋움"/>
                        </a:rPr>
                        <a:t>AAA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 sz="1100" b="0" i="0" u="none" strike="noStrike">
                          <a:solidFill>
                            <a:srgbClr val="808080"/>
                          </a:solidFill>
                          <a:latin typeface="돋움"/>
                          <a:ea typeface="돋움"/>
                        </a:rPr>
                        <a:t>JAVA 프로그래밍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 sz="1100" b="0" i="0" u="none" strike="noStrike">
                          <a:solidFill>
                            <a:srgbClr val="808080"/>
                          </a:solidFill>
                          <a:latin typeface="돋움"/>
                          <a:ea typeface="돋움"/>
                        </a:rPr>
                        <a:t>555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 sz="1100" b="0" i="0" u="none" strike="noStrike">
                          <a:solidFill>
                            <a:srgbClr val="808080"/>
                          </a:solidFill>
                          <a:latin typeface="돋움"/>
                          <a:ea typeface="돋움"/>
                        </a:rPr>
                        <a:t>20000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 sz="1100" b="0" i="0" u="none" strike="noStrike">
                          <a:solidFill>
                            <a:srgbClr val="808080"/>
                          </a:solidFill>
                          <a:latin typeface="돋움"/>
                          <a:ea typeface="돋움"/>
                        </a:rPr>
                        <a:t>1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72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 sz="1100" b="0" i="0" u="none" strike="noStrike">
                          <a:solidFill>
                            <a:srgbClr val="808080"/>
                          </a:solidFill>
                          <a:latin typeface="돋움"/>
                          <a:ea typeface="돋움"/>
                        </a:rPr>
                        <a:t>FFF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 sz="1100" b="0" i="0" u="none" strike="noStrike">
                          <a:solidFill>
                            <a:srgbClr val="808080"/>
                          </a:solidFill>
                          <a:latin typeface="돋움"/>
                          <a:ea typeface="돋움"/>
                        </a:rPr>
                        <a:t>DO IT 파이썬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 sz="1100" b="0" i="0" u="none" strike="noStrike">
                          <a:solidFill>
                            <a:srgbClr val="808080"/>
                          </a:solidFill>
                          <a:latin typeface="돋움"/>
                          <a:ea typeface="돋움"/>
                        </a:rPr>
                        <a:t>666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 sz="1100" b="0" i="0" u="none" strike="noStrike">
                          <a:solidFill>
                            <a:srgbClr val="808080"/>
                          </a:solidFill>
                          <a:latin typeface="돋움"/>
                          <a:ea typeface="돋움"/>
                        </a:rPr>
                        <a:t>20000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 sz="1100" b="0" i="0" u="none" strike="noStrike">
                          <a:solidFill>
                            <a:srgbClr val="808080"/>
                          </a:solidFill>
                          <a:latin typeface="돋움"/>
                          <a:ea typeface="돋움"/>
                        </a:rPr>
                        <a:t>2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72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 sz="1100" b="0" i="0" u="none" strike="noStrike">
                          <a:solidFill>
                            <a:srgbClr val="808080"/>
                          </a:solidFill>
                          <a:latin typeface="돋움"/>
                          <a:ea typeface="돋움"/>
                        </a:rPr>
                        <a:t>BBB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 sz="1100" b="0" i="0" u="none" strike="noStrike">
                          <a:solidFill>
                            <a:srgbClr val="808080"/>
                          </a:solidFill>
                          <a:latin typeface="돋움"/>
                          <a:ea typeface="돋움"/>
                        </a:rPr>
                        <a:t>CCNA R&amp;S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 sz="1100" b="0" i="0" u="none" strike="noStrike">
                          <a:solidFill>
                            <a:srgbClr val="808080"/>
                          </a:solidFill>
                          <a:latin typeface="돋움"/>
                          <a:ea typeface="돋움"/>
                        </a:rPr>
                        <a:t>777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 sz="1100" b="0" i="0" u="none" strike="noStrike">
                          <a:solidFill>
                            <a:srgbClr val="808080"/>
                          </a:solidFill>
                          <a:latin typeface="돋움"/>
                          <a:ea typeface="돋움"/>
                        </a:rPr>
                        <a:t>40000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 sz="1100" b="0" i="0" u="none" strike="noStrike">
                          <a:solidFill>
                            <a:srgbClr val="808080"/>
                          </a:solidFill>
                          <a:latin typeface="돋움"/>
                          <a:ea typeface="돋움"/>
                        </a:rPr>
                        <a:t>1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772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 sz="1100" b="0" i="0" u="none" strike="noStrike">
                          <a:solidFill>
                            <a:srgbClr val="808080"/>
                          </a:solidFill>
                          <a:latin typeface="돋움"/>
                          <a:ea typeface="돋움"/>
                        </a:rPr>
                        <a:t>CCC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808080"/>
                          </a:solidFill>
                          <a:latin typeface="돋움"/>
                          <a:ea typeface="돋움"/>
                        </a:rPr>
                        <a:t>윤성우 C++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 sz="1100" b="0" i="0" u="none" strike="noStrike">
                          <a:solidFill>
                            <a:srgbClr val="808080"/>
                          </a:solidFill>
                          <a:latin typeface="돋움"/>
                          <a:ea typeface="돋움"/>
                        </a:rPr>
                        <a:t>888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 sz="1100" b="0" i="0" u="none" strike="noStrike">
                          <a:solidFill>
                            <a:srgbClr val="808080"/>
                          </a:solidFill>
                          <a:latin typeface="돋움"/>
                          <a:ea typeface="돋움"/>
                        </a:rPr>
                        <a:t>20000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en-US" sz="1100" b="0" i="0" u="none" strike="noStrike">
                          <a:solidFill>
                            <a:srgbClr val="808080"/>
                          </a:solidFill>
                          <a:latin typeface="돋움"/>
                          <a:ea typeface="돋움"/>
                        </a:rPr>
                        <a:t>1</a:t>
                      </a:r>
                    </a:p>
                  </a:txBody>
                  <a:tcPr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3" name="TextBox 18"/>
          <p:cNvSpPr txBox="1"/>
          <p:nvPr/>
        </p:nvSpPr>
        <p:spPr>
          <a:xfrm>
            <a:off x="4177588" y="5857960"/>
            <a:ext cx="2703646" cy="338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>
                <a:solidFill>
                  <a:schemeClr val="accent4"/>
                </a:solidFill>
                <a:latin typeface="나눔고딕"/>
                <a:ea typeface="나눔고딕"/>
              </a:rPr>
              <a:t>customerTbl</a:t>
            </a:r>
          </a:p>
        </p:txBody>
      </p:sp>
      <p:sp>
        <p:nvSpPr>
          <p:cNvPr id="24" name="TextBox 18"/>
          <p:cNvSpPr txBox="1"/>
          <p:nvPr/>
        </p:nvSpPr>
        <p:spPr>
          <a:xfrm>
            <a:off x="10247647" y="5787434"/>
            <a:ext cx="2703646" cy="3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>
                <a:solidFill>
                  <a:schemeClr val="accent4"/>
                </a:solidFill>
                <a:latin typeface="나눔고딕"/>
                <a:ea typeface="나눔고딕"/>
              </a:rPr>
              <a:t>orderTbl</a:t>
            </a:r>
          </a:p>
        </p:txBody>
      </p:sp>
      <p:cxnSp>
        <p:nvCxnSpPr>
          <p:cNvPr id="25" name="직선 연결선 24"/>
          <p:cNvCxnSpPr/>
          <p:nvPr/>
        </p:nvCxnSpPr>
        <p:spPr>
          <a:xfrm rot="16200000">
            <a:off x="624146" y="2344726"/>
            <a:ext cx="567537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918047" y="2050915"/>
            <a:ext cx="568721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rot="16200000" flipH="1">
            <a:off x="6306731" y="2377232"/>
            <a:ext cx="612102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rot="5400000">
            <a:off x="6301698" y="2314372"/>
            <a:ext cx="311084" cy="311084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602648" y="2324505"/>
            <a:ext cx="319229" cy="31922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704761" y="1108111"/>
            <a:ext cx="2910665" cy="29418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663640" y="2326317"/>
            <a:ext cx="4129081" cy="1738953"/>
            <a:chOff x="527768" y="1560897"/>
            <a:chExt cx="5187232" cy="2184590"/>
          </a:xfrm>
        </p:grpSpPr>
        <p:sp>
          <p:nvSpPr>
            <p:cNvPr id="18" name="TextBox 17"/>
            <p:cNvSpPr txBox="1"/>
            <p:nvPr/>
          </p:nvSpPr>
          <p:spPr>
            <a:xfrm>
              <a:off x="558044" y="3058917"/>
              <a:ext cx="5035889" cy="6865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3000" b="1" spc="-150">
                  <a:solidFill>
                    <a:srgbClr val="808080"/>
                  </a:solidFill>
                  <a:latin typeface="+mj-lt"/>
                  <a:ea typeface="THE명품고딕L"/>
                </a:rPr>
                <a:t>모델링</a:t>
              </a:r>
              <a:r>
                <a:rPr lang="en-US" altLang="ko-KR" sz="3000" b="1" spc="-150">
                  <a:solidFill>
                    <a:srgbClr val="808080"/>
                  </a:solidFill>
                  <a:latin typeface="+mj-lt"/>
                  <a:ea typeface="THE명품고딕L"/>
                </a:rPr>
                <a:t>(</a:t>
              </a:r>
              <a:r>
                <a:rPr lang="ko-KR" altLang="en-US" sz="3000" b="1" spc="-150">
                  <a:solidFill>
                    <a:srgbClr val="808080"/>
                  </a:solidFill>
                  <a:latin typeface="+mj-lt"/>
                  <a:ea typeface="THE명품고딕L"/>
                </a:rPr>
                <a:t>기존</a:t>
              </a:r>
              <a:r>
                <a:rPr lang="en-US" altLang="ko-KR" sz="3000" b="1" spc="-150">
                  <a:solidFill>
                    <a:srgbClr val="808080"/>
                  </a:solidFill>
                  <a:latin typeface="+mj-lt"/>
                  <a:ea typeface="THE명품고딕L"/>
                </a:rPr>
                <a:t>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768" y="1560897"/>
              <a:ext cx="4338897" cy="16461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8000" b="1" spc="-15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/>
                </a:rPr>
                <a:t>Part 4.</a:t>
              </a: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모서리가 둥근 직사각형 18"/>
          <p:cNvSpPr/>
          <p:nvPr/>
        </p:nvSpPr>
        <p:spPr>
          <a:xfrm>
            <a:off x="9629168" y="6443560"/>
            <a:ext cx="2534257" cy="414439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04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2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930" y="642225"/>
            <a:ext cx="2529110" cy="5464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기존</a:t>
            </a:r>
            <a:r>
              <a:rPr lang="en-US" altLang="ko-KR" sz="3000" spc="-150">
                <a:solidFill>
                  <a:schemeClr val="accent4"/>
                </a:solidFill>
                <a:latin typeface="+mj-ea"/>
                <a:ea typeface="+mj-ea"/>
              </a:rPr>
              <a:t>DB </a:t>
            </a: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모델링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pic>
        <p:nvPicPr>
          <p:cNvPr id="89" name="그림 8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89643" y="2264941"/>
            <a:ext cx="3048425" cy="196242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90" name="그림 89"/>
          <p:cNvPicPr>
            <a:picLocks noChangeAspect="1"/>
          </p:cNvPicPr>
          <p:nvPr/>
        </p:nvPicPr>
        <p:blipFill rotWithShape="1">
          <a:blip r:embed="rId3"/>
          <a:srcRect l="22550"/>
          <a:stretch>
            <a:fillRect/>
          </a:stretch>
        </p:blipFill>
        <p:spPr>
          <a:xfrm>
            <a:off x="4188248" y="2185821"/>
            <a:ext cx="6500066" cy="4143953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91" name="TextBox 18"/>
          <p:cNvSpPr txBox="1"/>
          <p:nvPr/>
        </p:nvSpPr>
        <p:spPr>
          <a:xfrm>
            <a:off x="10704934" y="5967581"/>
            <a:ext cx="1041838" cy="338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>
                <a:solidFill>
                  <a:schemeClr val="accent4"/>
                </a:solidFill>
                <a:latin typeface="나눔고딕"/>
                <a:ea typeface="나눔고딕"/>
              </a:rPr>
              <a:t>NEXT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04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2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930" y="642225"/>
            <a:ext cx="2529110" cy="5464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기존</a:t>
            </a:r>
            <a:r>
              <a:rPr lang="en-US" altLang="ko-KR" sz="3000" spc="-150">
                <a:solidFill>
                  <a:schemeClr val="accent4"/>
                </a:solidFill>
                <a:latin typeface="+mj-ea"/>
                <a:ea typeface="+mj-ea"/>
              </a:rPr>
              <a:t>DB </a:t>
            </a: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모델링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91" name="TextBox 18"/>
          <p:cNvSpPr txBox="1"/>
          <p:nvPr/>
        </p:nvSpPr>
        <p:spPr>
          <a:xfrm>
            <a:off x="4196142" y="4903750"/>
            <a:ext cx="1041838" cy="338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>
                <a:solidFill>
                  <a:schemeClr val="accent4"/>
                </a:solidFill>
                <a:latin typeface="나눔고딕"/>
                <a:ea typeface="나눔고딕"/>
              </a:rPr>
              <a:t>NEXT</a:t>
            </a:r>
          </a:p>
        </p:txBody>
      </p:sp>
      <p:pic>
        <p:nvPicPr>
          <p:cNvPr id="92" name="그림 91"/>
          <p:cNvPicPr>
            <a:picLocks noChangeAspect="1"/>
          </p:cNvPicPr>
          <p:nvPr/>
        </p:nvPicPr>
        <p:blipFill rotWithShape="1">
          <a:blip r:embed="rId2"/>
          <a:srcRect r="41960"/>
          <a:stretch>
            <a:fillRect/>
          </a:stretch>
        </p:blipFill>
        <p:spPr>
          <a:xfrm>
            <a:off x="302118" y="1979652"/>
            <a:ext cx="3782210" cy="3324689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93" name="그림 9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06060" y="2032258"/>
            <a:ext cx="2886478" cy="2848372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94" name="TextBox 18"/>
          <p:cNvSpPr txBox="1"/>
          <p:nvPr/>
        </p:nvSpPr>
        <p:spPr>
          <a:xfrm>
            <a:off x="9519257" y="4839302"/>
            <a:ext cx="1041838" cy="338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>
                <a:solidFill>
                  <a:schemeClr val="accent4"/>
                </a:solidFill>
                <a:latin typeface="나눔고딕"/>
                <a:ea typeface="나눔고딕"/>
              </a:rPr>
              <a:t>NEXT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04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2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930" y="642225"/>
            <a:ext cx="2529110" cy="5464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기존</a:t>
            </a:r>
            <a:r>
              <a:rPr lang="en-US" altLang="ko-KR" sz="3000" spc="-150">
                <a:solidFill>
                  <a:schemeClr val="accent4"/>
                </a:solidFill>
                <a:latin typeface="+mj-ea"/>
                <a:ea typeface="+mj-ea"/>
              </a:rPr>
              <a:t>DB </a:t>
            </a: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모델링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91" name="TextBox 18"/>
          <p:cNvSpPr txBox="1"/>
          <p:nvPr/>
        </p:nvSpPr>
        <p:spPr>
          <a:xfrm>
            <a:off x="4505395" y="4755309"/>
            <a:ext cx="1041838" cy="338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>
                <a:solidFill>
                  <a:schemeClr val="accent4"/>
                </a:solidFill>
                <a:latin typeface="나눔고딕"/>
                <a:ea typeface="나눔고딕"/>
              </a:rPr>
              <a:t>NEXT</a:t>
            </a:r>
          </a:p>
        </p:txBody>
      </p:sp>
      <p:sp>
        <p:nvSpPr>
          <p:cNvPr id="94" name="TextBox 18"/>
          <p:cNvSpPr txBox="1"/>
          <p:nvPr/>
        </p:nvSpPr>
        <p:spPr>
          <a:xfrm>
            <a:off x="10447016" y="4777452"/>
            <a:ext cx="1041838" cy="338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>
                <a:solidFill>
                  <a:schemeClr val="accent4"/>
                </a:solidFill>
                <a:latin typeface="나눔고딕"/>
                <a:ea typeface="나눔고딕"/>
              </a:rPr>
              <a:t>NEXT</a:t>
            </a:r>
          </a:p>
        </p:txBody>
      </p:sp>
      <p:pic>
        <p:nvPicPr>
          <p:cNvPr id="95" name="그림 9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7703" y="2200677"/>
            <a:ext cx="4058216" cy="2857898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96" name="그림 9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635397" y="2194182"/>
            <a:ext cx="3572373" cy="2867425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04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2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930" y="642225"/>
            <a:ext cx="2529110" cy="5464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기존</a:t>
            </a:r>
            <a:r>
              <a:rPr lang="en-US" altLang="ko-KR" sz="3000" spc="-150">
                <a:solidFill>
                  <a:schemeClr val="accent4"/>
                </a:solidFill>
                <a:latin typeface="+mj-ea"/>
                <a:ea typeface="+mj-ea"/>
              </a:rPr>
              <a:t>DB </a:t>
            </a: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모델링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91" name="TextBox 18"/>
          <p:cNvSpPr txBox="1"/>
          <p:nvPr/>
        </p:nvSpPr>
        <p:spPr>
          <a:xfrm>
            <a:off x="707765" y="5001969"/>
            <a:ext cx="1437681" cy="338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>
                <a:solidFill>
                  <a:schemeClr val="accent4"/>
                </a:solidFill>
                <a:latin typeface="나눔고딕"/>
                <a:ea typeface="나눔고딕"/>
              </a:rPr>
              <a:t>EXECUTE</a:t>
            </a:r>
          </a:p>
        </p:txBody>
      </p:sp>
      <p:pic>
        <p:nvPicPr>
          <p:cNvPr id="97" name="그림 9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53986" y="1970335"/>
            <a:ext cx="3686689" cy="301032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98" name="그림 9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00452" y="1930600"/>
            <a:ext cx="4629796" cy="4505954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704761" y="1108111"/>
            <a:ext cx="2910665" cy="29418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663640" y="2326317"/>
            <a:ext cx="4129081" cy="1738953"/>
            <a:chOff x="527768" y="1560897"/>
            <a:chExt cx="5187232" cy="2184590"/>
          </a:xfrm>
        </p:grpSpPr>
        <p:sp>
          <p:nvSpPr>
            <p:cNvPr id="18" name="TextBox 17"/>
            <p:cNvSpPr txBox="1"/>
            <p:nvPr/>
          </p:nvSpPr>
          <p:spPr>
            <a:xfrm>
              <a:off x="558051" y="3058917"/>
              <a:ext cx="5035887" cy="6865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3000" b="1" spc="-150">
                  <a:solidFill>
                    <a:srgbClr val="808080"/>
                  </a:solidFill>
                  <a:latin typeface="+mj-lt"/>
                  <a:ea typeface="THE명품고딕L"/>
                </a:rPr>
                <a:t>고생하셨습니다</a:t>
              </a:r>
              <a:r>
                <a:rPr lang="en-US" altLang="ko-KR" sz="3000" b="1" spc="-150">
                  <a:solidFill>
                    <a:srgbClr val="808080"/>
                  </a:solidFill>
                  <a:latin typeface="+mj-lt"/>
                  <a:ea typeface="THE명품고딕L"/>
                </a:rPr>
                <a:t>.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7768" y="1560897"/>
              <a:ext cx="4338897" cy="16461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8000" b="1" spc="-15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/>
                </a:rPr>
                <a:t>E N</a:t>
              </a:r>
              <a:r>
                <a:rPr lang="ko-KR" altLang="en-US" sz="8000" b="1" spc="-15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/>
                </a:rPr>
                <a:t> </a:t>
              </a:r>
              <a:r>
                <a:rPr lang="en-US" altLang="ko-KR" sz="8000" b="1" spc="-15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/>
                </a:rPr>
                <a:t>D.</a:t>
              </a: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모서리가 둥근 직사각형 18"/>
          <p:cNvSpPr/>
          <p:nvPr/>
        </p:nvSpPr>
        <p:spPr>
          <a:xfrm>
            <a:off x="9629168" y="6443560"/>
            <a:ext cx="2534257" cy="414439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04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01</a:t>
            </a:r>
            <a:endParaRPr lang="ko-KR" altLang="en-US" sz="3200" b="1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3673" y="654596"/>
            <a:ext cx="1380417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000" spc="-150">
                <a:solidFill>
                  <a:schemeClr val="accent4"/>
                </a:solidFill>
                <a:latin typeface="+mj-ea"/>
                <a:ea typeface="+mj-ea"/>
              </a:rPr>
              <a:t>DB</a:t>
            </a: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백업</a:t>
            </a:r>
            <a:endParaRPr lang="en-US" altLang="ko-KR" sz="3000" spc="-15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51" name="TextBox 18"/>
          <p:cNvSpPr txBox="1"/>
          <p:nvPr/>
        </p:nvSpPr>
        <p:spPr>
          <a:xfrm>
            <a:off x="402721" y="2091286"/>
            <a:ext cx="6051739" cy="335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>
                <a:solidFill>
                  <a:schemeClr val="accent4"/>
                </a:solidFill>
                <a:latin typeface="나눔고딕"/>
                <a:ea typeface="나눔고딕"/>
              </a:rPr>
              <a:t>■ </a:t>
            </a:r>
            <a:r>
              <a:rPr lang="en-US" altLang="ko-KR" sz="1600">
                <a:solidFill>
                  <a:schemeClr val="accent4"/>
                </a:solidFill>
                <a:latin typeface="나눔고딕"/>
                <a:ea typeface="나눔고딕"/>
              </a:rPr>
              <a:t>C:\DB</a:t>
            </a:r>
            <a:r>
              <a:rPr lang="ko-KR" altLang="en-US" sz="1600">
                <a:solidFill>
                  <a:schemeClr val="accent4"/>
                </a:solidFill>
                <a:latin typeface="나눔고딕"/>
                <a:ea typeface="나눔고딕"/>
              </a:rPr>
              <a:t>백업 폴더 생성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 rotWithShape="1">
          <a:blip r:embed="rId2"/>
          <a:srcRect r="74040" b="48520"/>
          <a:stretch>
            <a:fillRect/>
          </a:stretch>
        </p:blipFill>
        <p:spPr>
          <a:xfrm>
            <a:off x="238989" y="2935679"/>
            <a:ext cx="2580409" cy="3530435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2"/>
          <a:srcRect l="26130" t="29470"/>
          <a:stretch>
            <a:fillRect/>
          </a:stretch>
        </p:blipFill>
        <p:spPr>
          <a:xfrm>
            <a:off x="3950027" y="1828279"/>
            <a:ext cx="7342909" cy="483719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58" name="모서리가 둥근 직사각형 57"/>
          <p:cNvSpPr/>
          <p:nvPr/>
        </p:nvSpPr>
        <p:spPr>
          <a:xfrm>
            <a:off x="411398" y="4938813"/>
            <a:ext cx="901835" cy="222926"/>
          </a:xfrm>
          <a:prstGeom prst="roundRect">
            <a:avLst>
              <a:gd name="adj" fmla="val 16667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59" name="모서리가 둥근 직사각형 58"/>
          <p:cNvSpPr/>
          <p:nvPr/>
        </p:nvSpPr>
        <p:spPr>
          <a:xfrm>
            <a:off x="4242070" y="2740361"/>
            <a:ext cx="1063963" cy="222926"/>
          </a:xfrm>
          <a:prstGeom prst="roundRect">
            <a:avLst>
              <a:gd name="adj" fmla="val 16667"/>
            </a:avLst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7647157" y="2001059"/>
            <a:ext cx="1145027" cy="607979"/>
          </a:xfrm>
          <a:prstGeom prst="roundRect">
            <a:avLst>
              <a:gd name="adj" fmla="val 16667"/>
            </a:avLst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4070622" y="4433381"/>
            <a:ext cx="6069655" cy="334388"/>
          </a:xfrm>
          <a:prstGeom prst="roundRect">
            <a:avLst>
              <a:gd name="adj" fmla="val 16667"/>
            </a:avLst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4081160" y="5832138"/>
            <a:ext cx="6069655" cy="334388"/>
          </a:xfrm>
          <a:prstGeom prst="roundRect">
            <a:avLst>
              <a:gd name="adj" fmla="val 16667"/>
            </a:avLst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10100556" y="6247995"/>
            <a:ext cx="1053830" cy="334388"/>
          </a:xfrm>
          <a:prstGeom prst="roundRect">
            <a:avLst>
              <a:gd name="adj" fmla="val 16667"/>
            </a:avLst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04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01</a:t>
            </a:r>
            <a:endParaRPr lang="ko-KR" altLang="en-US" sz="3200" b="1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3673" y="654596"/>
            <a:ext cx="1380417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000" spc="-150">
                <a:solidFill>
                  <a:schemeClr val="accent4"/>
                </a:solidFill>
                <a:latin typeface="+mj-ea"/>
                <a:ea typeface="+mj-ea"/>
              </a:rPr>
              <a:t>DB</a:t>
            </a: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백업</a:t>
            </a:r>
            <a:endParaRPr lang="en-US" altLang="ko-KR" sz="3000" spc="-15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51" name="TextBox 18"/>
          <p:cNvSpPr txBox="1"/>
          <p:nvPr/>
        </p:nvSpPr>
        <p:spPr>
          <a:xfrm>
            <a:off x="402721" y="2091286"/>
            <a:ext cx="6051739" cy="335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4"/>
                </a:solidFill>
                <a:latin typeface="나눔고딕"/>
                <a:ea typeface="나눔고딕"/>
              </a:rPr>
              <a:t>-</a:t>
            </a:r>
            <a:r>
              <a:rPr lang="ko-KR" altLang="en-US" sz="1600">
                <a:solidFill>
                  <a:schemeClr val="accent4"/>
                </a:solidFill>
                <a:latin typeface="나눔고딕"/>
                <a:ea typeface="나눔고딕"/>
              </a:rPr>
              <a:t> </a:t>
            </a:r>
            <a:r>
              <a:rPr lang="en-US" altLang="ko-KR" sz="1600">
                <a:solidFill>
                  <a:schemeClr val="accent4"/>
                </a:solidFill>
                <a:latin typeface="나눔고딕"/>
                <a:ea typeface="나눔고딕"/>
              </a:rPr>
              <a:t>C:\DB</a:t>
            </a:r>
            <a:r>
              <a:rPr lang="ko-KR" altLang="en-US" sz="1600">
                <a:solidFill>
                  <a:schemeClr val="accent4"/>
                </a:solidFill>
                <a:latin typeface="나눔고딕"/>
                <a:ea typeface="나눔고딕"/>
              </a:rPr>
              <a:t>백업</a:t>
            </a:r>
            <a:r>
              <a:rPr lang="en-US" altLang="ko-KR" sz="1600">
                <a:solidFill>
                  <a:schemeClr val="accent4"/>
                </a:solidFill>
                <a:latin typeface="나눔고딕"/>
                <a:ea typeface="나눔고딕"/>
              </a:rPr>
              <a:t>\ShopDB.sql </a:t>
            </a:r>
            <a:r>
              <a:rPr lang="ko-KR" altLang="en-US" sz="1600">
                <a:solidFill>
                  <a:schemeClr val="accent4"/>
                </a:solidFill>
                <a:latin typeface="나눔고딕"/>
                <a:ea typeface="나눔고딕"/>
              </a:rPr>
              <a:t>확인</a:t>
            </a: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7770" y="2711260"/>
            <a:ext cx="3057951" cy="18862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04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01</a:t>
            </a:r>
            <a:endParaRPr lang="ko-KR" altLang="en-US" sz="3200" b="1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3673" y="654596"/>
            <a:ext cx="894642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복원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51" name="TextBox 18"/>
          <p:cNvSpPr txBox="1"/>
          <p:nvPr/>
        </p:nvSpPr>
        <p:spPr>
          <a:xfrm>
            <a:off x="450346" y="2091286"/>
            <a:ext cx="6051739" cy="335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4"/>
                </a:solidFill>
                <a:latin typeface="나눔고딕"/>
                <a:ea typeface="나눔고딕"/>
              </a:rPr>
              <a:t>-</a:t>
            </a:r>
            <a:r>
              <a:rPr lang="ko-KR" altLang="en-US" sz="1600">
                <a:solidFill>
                  <a:schemeClr val="accent4"/>
                </a:solidFill>
                <a:latin typeface="나눔고딕"/>
                <a:ea typeface="나눔고딕"/>
              </a:rPr>
              <a:t> </a:t>
            </a:r>
            <a:r>
              <a:rPr lang="en-US" altLang="ko-KR" sz="1600">
                <a:solidFill>
                  <a:schemeClr val="accent4"/>
                </a:solidFill>
                <a:latin typeface="나눔고딕"/>
                <a:ea typeface="나눔고딕"/>
              </a:rPr>
              <a:t>Table </a:t>
            </a:r>
            <a:r>
              <a:rPr lang="ko-KR" altLang="en-US" sz="1600">
                <a:solidFill>
                  <a:schemeClr val="accent4"/>
                </a:solidFill>
                <a:latin typeface="나눔고딕"/>
                <a:ea typeface="나눔고딕"/>
              </a:rPr>
              <a:t>안 레코드 삭제  </a:t>
            </a: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15249" y="2647191"/>
            <a:ext cx="4534532" cy="3610479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53" name="그림 5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41418" y="2627654"/>
            <a:ext cx="2934109" cy="1657581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54" name="TextBox 18"/>
          <p:cNvSpPr txBox="1"/>
          <p:nvPr/>
        </p:nvSpPr>
        <p:spPr>
          <a:xfrm>
            <a:off x="6368410" y="2152488"/>
            <a:ext cx="6051740" cy="335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4"/>
                </a:solidFill>
                <a:latin typeface="나눔고딕"/>
                <a:ea typeface="나눔고딕"/>
              </a:rPr>
              <a:t>-</a:t>
            </a:r>
            <a:r>
              <a:rPr lang="ko-KR" altLang="en-US" sz="1600">
                <a:solidFill>
                  <a:schemeClr val="accent4"/>
                </a:solidFill>
                <a:latin typeface="나눔고딕"/>
                <a:ea typeface="나눔고딕"/>
              </a:rPr>
              <a:t> 확인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04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01</a:t>
            </a:r>
            <a:endParaRPr lang="ko-KR" altLang="en-US" sz="3200" b="1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3673" y="654596"/>
            <a:ext cx="894642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복원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43534" y="2382520"/>
            <a:ext cx="2876951" cy="3572373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54" name="모서리가 둥근 직사각형 53"/>
          <p:cNvSpPr/>
          <p:nvPr/>
        </p:nvSpPr>
        <p:spPr>
          <a:xfrm>
            <a:off x="676479" y="3724479"/>
            <a:ext cx="1459150" cy="293856"/>
          </a:xfrm>
          <a:prstGeom prst="roundRect">
            <a:avLst>
              <a:gd name="adj" fmla="val 16667"/>
            </a:avLst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04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01</a:t>
            </a:r>
            <a:endParaRPr lang="ko-KR" altLang="en-US" sz="3200" b="1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3673" y="654596"/>
            <a:ext cx="894642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복원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 rotWithShape="1">
          <a:blip r:embed="rId2"/>
          <a:srcRect l="-120" t="15260" r="120" b="23760"/>
          <a:stretch>
            <a:fillRect/>
          </a:stretch>
        </p:blipFill>
        <p:spPr>
          <a:xfrm>
            <a:off x="565413" y="2412212"/>
            <a:ext cx="8802329" cy="392682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55" name="그림 54"/>
          <p:cNvPicPr>
            <a:picLocks noChangeAspect="1"/>
          </p:cNvPicPr>
          <p:nvPr/>
        </p:nvPicPr>
        <p:blipFill rotWithShape="1">
          <a:blip r:embed="rId2"/>
          <a:srcRect l="460" t="90950"/>
          <a:stretch>
            <a:fillRect/>
          </a:stretch>
        </p:blipFill>
        <p:spPr>
          <a:xfrm>
            <a:off x="607161" y="6070219"/>
            <a:ext cx="8761797" cy="582936"/>
          </a:xfrm>
          <a:prstGeom prst="rect">
            <a:avLst/>
          </a:prstGeom>
        </p:spPr>
      </p:pic>
      <p:sp>
        <p:nvSpPr>
          <p:cNvPr id="56" name="모서리가 둥근 직사각형 55"/>
          <p:cNvSpPr/>
          <p:nvPr/>
        </p:nvSpPr>
        <p:spPr>
          <a:xfrm>
            <a:off x="909537" y="3360182"/>
            <a:ext cx="1965798" cy="283723"/>
          </a:xfrm>
          <a:prstGeom prst="roundRect">
            <a:avLst>
              <a:gd name="adj" fmla="val 16667"/>
            </a:avLst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3210129" y="3360587"/>
            <a:ext cx="1965798" cy="283723"/>
          </a:xfrm>
          <a:prstGeom prst="roundRect">
            <a:avLst>
              <a:gd name="adj" fmla="val 16667"/>
            </a:avLst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8246624" y="6238759"/>
            <a:ext cx="1053830" cy="283723"/>
          </a:xfrm>
          <a:prstGeom prst="roundRect">
            <a:avLst>
              <a:gd name="adj" fmla="val 16667"/>
            </a:avLst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599" y="158119"/>
            <a:ext cx="837566" cy="297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spc="-150">
                <a:solidFill>
                  <a:schemeClr val="accent4"/>
                </a:solidFill>
              </a:rPr>
              <a:t>chaper  04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310" y="661919"/>
            <a:ext cx="641133" cy="5744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3200" b="1">
                <a:solidFill>
                  <a:schemeClr val="accent4"/>
                </a:solidFill>
              </a:rPr>
              <a:t>01</a:t>
            </a:r>
            <a:endParaRPr lang="ko-KR" altLang="en-US" sz="3200" b="1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3673" y="654596"/>
            <a:ext cx="894642" cy="543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150">
                <a:solidFill>
                  <a:schemeClr val="accent4"/>
                </a:solidFill>
                <a:latin typeface="+mj-ea"/>
                <a:ea typeface="+mj-ea"/>
              </a:rPr>
              <a:t>복원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776" y="1746429"/>
            <a:ext cx="11963400" cy="494964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51" name="TextBox 18"/>
          <p:cNvSpPr txBox="1"/>
          <p:nvPr/>
        </p:nvSpPr>
        <p:spPr>
          <a:xfrm>
            <a:off x="402721" y="2091286"/>
            <a:ext cx="6051739" cy="335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4"/>
                </a:solidFill>
                <a:latin typeface="나눔고딕"/>
                <a:ea typeface="나눔고딕"/>
              </a:rPr>
              <a:t>-</a:t>
            </a:r>
            <a:r>
              <a:rPr lang="ko-KR" altLang="en-US" sz="1600">
                <a:solidFill>
                  <a:schemeClr val="accent4"/>
                </a:solidFill>
                <a:latin typeface="나눔고딕"/>
                <a:ea typeface="나눔고딕"/>
              </a:rPr>
              <a:t> </a:t>
            </a:r>
            <a:r>
              <a:rPr lang="en-US" altLang="ko-KR" sz="1600">
                <a:solidFill>
                  <a:schemeClr val="accent4"/>
                </a:solidFill>
                <a:latin typeface="나눔고딕"/>
                <a:ea typeface="나눔고딕"/>
              </a:rPr>
              <a:t>C:\DB</a:t>
            </a:r>
            <a:r>
              <a:rPr lang="ko-KR" altLang="en-US" sz="1600">
                <a:solidFill>
                  <a:schemeClr val="accent4"/>
                </a:solidFill>
                <a:latin typeface="나눔고딕"/>
                <a:ea typeface="나눔고딕"/>
              </a:rPr>
              <a:t>백업</a:t>
            </a:r>
            <a:r>
              <a:rPr lang="en-US" altLang="ko-KR" sz="1600">
                <a:solidFill>
                  <a:schemeClr val="accent4"/>
                </a:solidFill>
                <a:latin typeface="나눔고딕"/>
                <a:ea typeface="나눔고딕"/>
              </a:rPr>
              <a:t>\ShopDB.sql </a:t>
            </a:r>
            <a:r>
              <a:rPr lang="ko-KR" altLang="en-US" sz="1600">
                <a:solidFill>
                  <a:schemeClr val="accent4"/>
                </a:solidFill>
                <a:latin typeface="나눔고딕"/>
                <a:ea typeface="나눔고딕"/>
              </a:rPr>
              <a:t>확인</a:t>
            </a: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81121" y="2727222"/>
            <a:ext cx="4258269" cy="3896268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54" name="TextBox 18"/>
          <p:cNvSpPr txBox="1"/>
          <p:nvPr/>
        </p:nvSpPr>
        <p:spPr>
          <a:xfrm>
            <a:off x="6411982" y="2076287"/>
            <a:ext cx="4349400" cy="13031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4"/>
                </a:solidFill>
                <a:latin typeface="나눔고딕"/>
                <a:ea typeface="나눔고딕"/>
              </a:rPr>
              <a:t>[</a:t>
            </a:r>
            <a:r>
              <a:rPr lang="ko-KR" altLang="en-US" sz="1600">
                <a:solidFill>
                  <a:schemeClr val="accent4"/>
                </a:solidFill>
                <a:latin typeface="나눔고딕"/>
                <a:ea typeface="나눔고딕"/>
              </a:rPr>
              <a:t>백업하기</a:t>
            </a:r>
            <a:r>
              <a:rPr lang="en-US" altLang="ko-KR" sz="1600">
                <a:solidFill>
                  <a:schemeClr val="accent4"/>
                </a:solidFill>
                <a:latin typeface="나눔고딕"/>
                <a:ea typeface="나눔고딕"/>
              </a:rPr>
              <a:t>]</a:t>
            </a:r>
          </a:p>
          <a:p>
            <a:pPr lvl="0">
              <a:defRPr/>
            </a:pPr>
            <a:endParaRPr lang="en-US" altLang="ko-KR" sz="1600">
              <a:solidFill>
                <a:schemeClr val="accent4"/>
              </a:solidFill>
              <a:latin typeface="나눔고딕"/>
              <a:ea typeface="나눔고딕"/>
            </a:endParaRPr>
          </a:p>
          <a:p>
            <a:pPr lvl="0">
              <a:defRPr/>
            </a:pPr>
            <a:r>
              <a:rPr lang="en-US" altLang="ko-KR" sz="1600">
                <a:solidFill>
                  <a:schemeClr val="accent4"/>
                </a:solidFill>
                <a:latin typeface="나눔고딕"/>
                <a:ea typeface="나눔고딕"/>
              </a:rPr>
              <a:t>BookDB </a:t>
            </a:r>
            <a:r>
              <a:rPr lang="ko-KR" altLang="en-US" sz="1600">
                <a:solidFill>
                  <a:schemeClr val="accent4"/>
                </a:solidFill>
                <a:latin typeface="나눔고딕"/>
                <a:ea typeface="나눔고딕"/>
              </a:rPr>
              <a:t>에 있는 모든 테이블 레코드 백업 후</a:t>
            </a:r>
          </a:p>
          <a:p>
            <a:pPr lvl="0">
              <a:defRPr/>
            </a:pPr>
            <a:r>
              <a:rPr lang="ko-KR" altLang="en-US" sz="1600">
                <a:solidFill>
                  <a:schemeClr val="accent4"/>
                </a:solidFill>
                <a:latin typeface="나눔고딕"/>
                <a:ea typeface="나눔고딕"/>
              </a:rPr>
              <a:t>복원해보세요</a:t>
            </a:r>
          </a:p>
          <a:p>
            <a:pPr lvl="0">
              <a:defRPr/>
            </a:pPr>
            <a:endParaRPr lang="ko-KR" altLang="en-US" sz="1600">
              <a:solidFill>
                <a:schemeClr val="accent4"/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430</Words>
  <Application>Microsoft Office PowerPoint</Application>
  <PresentationFormat>와이드스크린</PresentationFormat>
  <Paragraphs>256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3" baseType="lpstr">
      <vt:lpstr>나눔고딕</vt:lpstr>
      <vt:lpstr>나눔스퀘어라운드 Regular</vt:lpstr>
      <vt:lpstr>돋움</vt:lpstr>
      <vt:lpstr>함초롬돋움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우균 정</cp:lastModifiedBy>
  <cp:revision>458</cp:revision>
  <dcterms:created xsi:type="dcterms:W3CDTF">2015-07-07T04:48:58Z</dcterms:created>
  <dcterms:modified xsi:type="dcterms:W3CDTF">2021-05-20T00:28:36Z</dcterms:modified>
  <cp:version>1000.0000.01</cp:version>
</cp:coreProperties>
</file>