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2" r:id="rId7"/>
    <p:sldId id="263" r:id="rId8"/>
    <p:sldId id="265" r:id="rId9"/>
  </p:sldIdLst>
  <p:sldSz cx="12192000" cy="6858000"/>
  <p:notesSz cx="6858000" cy="9144000"/>
  <p:embeddedFontLst>
    <p:embeddedFont>
      <p:font typeface="배달의민족 한나체 Air" panose="020B0600000101010101" pitchFamily="50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A98"/>
    <a:srgbClr val="606A86"/>
    <a:srgbClr val="9CADC0"/>
    <a:srgbClr val="41719C"/>
    <a:srgbClr val="8991A9"/>
    <a:srgbClr val="F1E5DB"/>
    <a:srgbClr val="838BA5"/>
    <a:srgbClr val="77809D"/>
    <a:srgbClr val="7E87A2"/>
    <a:srgbClr val="77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456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5795-8D68-419F-9565-6F3293FD535D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4232-A080-44D2-B129-A5B20F86B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2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5795-8D68-419F-9565-6F3293FD535D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4232-A080-44D2-B129-A5B20F86B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8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5795-8D68-419F-9565-6F3293FD535D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4232-A080-44D2-B129-A5B20F86B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5795-8D68-419F-9565-6F3293FD535D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4232-A080-44D2-B129-A5B20F86B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1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5795-8D68-419F-9565-6F3293FD535D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4232-A080-44D2-B129-A5B20F86B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9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5795-8D68-419F-9565-6F3293FD535D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4232-A080-44D2-B129-A5B20F86B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1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5795-8D68-419F-9565-6F3293FD535D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4232-A080-44D2-B129-A5B20F86B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5795-8D68-419F-9565-6F3293FD535D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4232-A080-44D2-B129-A5B20F86B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5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E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7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5795-8D68-419F-9565-6F3293FD535D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4232-A080-44D2-B129-A5B20F86B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1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5795-8D68-419F-9565-6F3293FD535D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4232-A080-44D2-B129-A5B20F86B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9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5795-8D68-419F-9565-6F3293FD535D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4232-A080-44D2-B129-A5B20F86B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5434" y="3662856"/>
            <a:ext cx="8576441" cy="367863"/>
          </a:xfrm>
          <a:prstGeom prst="rect">
            <a:avLst/>
          </a:prstGeom>
          <a:solidFill>
            <a:srgbClr val="606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SEM-SEM PPT TEMPLATE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8475" y="2682767"/>
            <a:ext cx="8629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606A8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BEIGE NAVY PPT TEMPLATE</a:t>
            </a:r>
            <a:endParaRPr lang="ko-KR" altLang="en-US" sz="4800" dirty="0">
              <a:solidFill>
                <a:srgbClr val="606A8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4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02372" y="1190977"/>
            <a:ext cx="8576441" cy="57807"/>
          </a:xfrm>
          <a:prstGeom prst="rect">
            <a:avLst/>
          </a:prstGeom>
          <a:solidFill>
            <a:srgbClr val="606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9089" y="359980"/>
            <a:ext cx="356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606A8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CONTENTS</a:t>
            </a:r>
            <a:endParaRPr lang="ko-KR" altLang="en-US" sz="4800" dirty="0">
              <a:solidFill>
                <a:srgbClr val="606A8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7594" y="1950055"/>
            <a:ext cx="29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606A8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STAVE OFF</a:t>
            </a:r>
            <a:endParaRPr lang="ko-KR" altLang="en-US" sz="3600" dirty="0">
              <a:solidFill>
                <a:srgbClr val="606A8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7593" y="3131176"/>
            <a:ext cx="38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606A8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PULL ACROSS</a:t>
            </a:r>
            <a:endParaRPr lang="ko-KR" altLang="en-US" sz="3600" dirty="0">
              <a:solidFill>
                <a:srgbClr val="606A8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7593" y="4312297"/>
            <a:ext cx="398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606A8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 CONTEMPLATE</a:t>
            </a:r>
            <a:endParaRPr lang="ko-KR" altLang="en-US" sz="3600" dirty="0">
              <a:solidFill>
                <a:srgbClr val="606A8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7594" y="5493418"/>
            <a:ext cx="366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606A8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4. FASTIDIOUS</a:t>
            </a:r>
            <a:endParaRPr lang="ko-KR" altLang="en-US" sz="3600" dirty="0">
              <a:solidFill>
                <a:srgbClr val="606A8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4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420" y="90652"/>
            <a:ext cx="425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606A8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1. STAVE OFF</a:t>
            </a:r>
            <a:endParaRPr lang="ko-KR" altLang="en-US" sz="3600" dirty="0">
              <a:solidFill>
                <a:srgbClr val="606A8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1271752" y="1957552"/>
            <a:ext cx="2942896" cy="2942896"/>
          </a:xfrm>
          <a:prstGeom prst="diamond">
            <a:avLst/>
          </a:prstGeom>
          <a:solidFill>
            <a:srgbClr val="707A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NAVY BLUE</a:t>
            </a:r>
            <a:endParaRPr lang="ko-KR" altLang="en-US" dirty="0"/>
          </a:p>
        </p:txBody>
      </p:sp>
      <p:sp>
        <p:nvSpPr>
          <p:cNvPr id="6" name="다이아몬드 5"/>
          <p:cNvSpPr/>
          <p:nvPr/>
        </p:nvSpPr>
        <p:spPr>
          <a:xfrm>
            <a:off x="4624552" y="1957552"/>
            <a:ext cx="2942896" cy="2942896"/>
          </a:xfrm>
          <a:prstGeom prst="diamond">
            <a:avLst/>
          </a:prstGeom>
          <a:solidFill>
            <a:srgbClr val="8991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BLUE </a:t>
            </a:r>
            <a:r>
              <a:rPr lang="en-US" altLang="ko-KR" dirty="0" err="1" smtClean="0"/>
              <a:t>BLUE</a:t>
            </a:r>
            <a:endParaRPr lang="ko-KR" altLang="en-US" dirty="0" smtClean="0"/>
          </a:p>
        </p:txBody>
      </p:sp>
      <p:sp>
        <p:nvSpPr>
          <p:cNvPr id="7" name="다이아몬드 6"/>
          <p:cNvSpPr/>
          <p:nvPr/>
        </p:nvSpPr>
        <p:spPr>
          <a:xfrm>
            <a:off x="7982608" y="1957552"/>
            <a:ext cx="2942896" cy="2942896"/>
          </a:xfrm>
          <a:prstGeom prst="diamond">
            <a:avLst/>
          </a:prstGeom>
          <a:solidFill>
            <a:srgbClr val="9CA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LIGHT BLUE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5956" y="1530849"/>
            <a:ext cx="4895106" cy="4798032"/>
          </a:xfrm>
          <a:prstGeom prst="rect">
            <a:avLst/>
          </a:prstGeom>
          <a:noFill/>
          <a:ln w="19050">
            <a:solidFill>
              <a:srgbClr val="606A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42774" y="1530849"/>
            <a:ext cx="4895106" cy="4798032"/>
          </a:xfrm>
          <a:prstGeom prst="rect">
            <a:avLst/>
          </a:prstGeom>
          <a:noFill/>
          <a:ln w="19050">
            <a:solidFill>
              <a:srgbClr val="606A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2994" y="923512"/>
            <a:ext cx="3501030" cy="476480"/>
          </a:xfrm>
          <a:prstGeom prst="rect">
            <a:avLst/>
          </a:prstGeom>
          <a:solidFill>
            <a:srgbClr val="606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GOOD </a:t>
            </a:r>
            <a:r>
              <a:rPr lang="en-US" altLang="ko-KR" dirty="0" smtClean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31311" y="923512"/>
            <a:ext cx="3501030" cy="476480"/>
          </a:xfrm>
          <a:prstGeom prst="rect">
            <a:avLst/>
          </a:prstGeom>
          <a:solidFill>
            <a:srgbClr val="606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BAD </a:t>
            </a:r>
            <a:r>
              <a:rPr lang="en-US" altLang="ko-KR" dirty="0" smtClean="0">
                <a:sym typeface="Wingdings" panose="05000000000000000000" pitchFamily="2" charset="2"/>
              </a:rPr>
              <a:t>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969" y="141397"/>
            <a:ext cx="38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606A8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2. PULL ACROSS</a:t>
            </a:r>
            <a:endParaRPr lang="ko-KR" altLang="en-US" sz="3600" dirty="0">
              <a:solidFill>
                <a:srgbClr val="606A8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602830" y="1163241"/>
            <a:ext cx="6731874" cy="1478749"/>
            <a:chOff x="1686912" y="1261241"/>
            <a:chExt cx="8445061" cy="1855074"/>
          </a:xfrm>
        </p:grpSpPr>
        <p:sp>
          <p:nvSpPr>
            <p:cNvPr id="4" name="직사각형 3"/>
            <p:cNvSpPr/>
            <p:nvPr/>
          </p:nvSpPr>
          <p:spPr>
            <a:xfrm>
              <a:off x="3069021" y="1387365"/>
              <a:ext cx="7062952" cy="1576552"/>
            </a:xfrm>
            <a:prstGeom prst="rect">
              <a:avLst/>
            </a:prstGeom>
            <a:solidFill>
              <a:srgbClr val="606A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686912" y="1261241"/>
              <a:ext cx="1855074" cy="1855074"/>
            </a:xfrm>
            <a:prstGeom prst="ellipse">
              <a:avLst/>
            </a:prstGeom>
            <a:solidFill>
              <a:srgbClr val="F1E5DB"/>
            </a:solidFill>
            <a:ln w="76200">
              <a:solidFill>
                <a:srgbClr val="606A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622333" y="2940848"/>
            <a:ext cx="6731874" cy="1478749"/>
            <a:chOff x="1686912" y="1261241"/>
            <a:chExt cx="8445061" cy="1855074"/>
          </a:xfrm>
        </p:grpSpPr>
        <p:sp>
          <p:nvSpPr>
            <p:cNvPr id="8" name="직사각형 7"/>
            <p:cNvSpPr/>
            <p:nvPr/>
          </p:nvSpPr>
          <p:spPr>
            <a:xfrm>
              <a:off x="3069021" y="1387365"/>
              <a:ext cx="7062952" cy="1576552"/>
            </a:xfrm>
            <a:prstGeom prst="rect">
              <a:avLst/>
            </a:prstGeom>
            <a:solidFill>
              <a:srgbClr val="707A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686912" y="1261241"/>
              <a:ext cx="1855074" cy="1855074"/>
            </a:xfrm>
            <a:prstGeom prst="ellipse">
              <a:avLst/>
            </a:prstGeom>
            <a:solidFill>
              <a:srgbClr val="F1E5DB"/>
            </a:solidFill>
            <a:ln w="76200">
              <a:solidFill>
                <a:srgbClr val="707A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724064" y="4681136"/>
            <a:ext cx="6731874" cy="1478749"/>
            <a:chOff x="1686912" y="1261241"/>
            <a:chExt cx="8445061" cy="1855074"/>
          </a:xfrm>
        </p:grpSpPr>
        <p:sp>
          <p:nvSpPr>
            <p:cNvPr id="11" name="직사각형 10"/>
            <p:cNvSpPr/>
            <p:nvPr/>
          </p:nvSpPr>
          <p:spPr>
            <a:xfrm>
              <a:off x="3069021" y="1387365"/>
              <a:ext cx="7062952" cy="1576552"/>
            </a:xfrm>
            <a:prstGeom prst="rect">
              <a:avLst/>
            </a:prstGeom>
            <a:solidFill>
              <a:srgbClr val="899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686912" y="1261241"/>
              <a:ext cx="1855074" cy="1855074"/>
            </a:xfrm>
            <a:prstGeom prst="ellipse">
              <a:avLst/>
            </a:prstGeom>
            <a:solidFill>
              <a:srgbClr val="F1E5DB"/>
            </a:solidFill>
            <a:ln w="76200">
              <a:solidFill>
                <a:srgbClr val="8991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9849" y="106584"/>
            <a:ext cx="398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606A8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3. CONTEMPLATE</a:t>
            </a:r>
            <a:endParaRPr lang="ko-KR" altLang="en-US" sz="3600" dirty="0">
              <a:solidFill>
                <a:srgbClr val="606A8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26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4908331" y="2911364"/>
            <a:ext cx="1975944" cy="2472559"/>
            <a:chOff x="4908331" y="2911364"/>
            <a:chExt cx="1975944" cy="2472559"/>
          </a:xfrm>
        </p:grpSpPr>
        <p:sp>
          <p:nvSpPr>
            <p:cNvPr id="3" name="타원 2"/>
            <p:cNvSpPr/>
            <p:nvPr/>
          </p:nvSpPr>
          <p:spPr>
            <a:xfrm>
              <a:off x="5291958" y="2911364"/>
              <a:ext cx="1187669" cy="1187669"/>
            </a:xfrm>
            <a:prstGeom prst="ellipse">
              <a:avLst/>
            </a:prstGeom>
            <a:solidFill>
              <a:srgbClr val="707A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4908331" y="4206765"/>
              <a:ext cx="1975944" cy="117715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7A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147034" y="2023239"/>
            <a:ext cx="3011212" cy="1776250"/>
            <a:chOff x="7830206" y="656895"/>
            <a:chExt cx="3011212" cy="1776250"/>
          </a:xfrm>
        </p:grpSpPr>
        <p:sp>
          <p:nvSpPr>
            <p:cNvPr id="10" name="자유형 9"/>
            <p:cNvSpPr/>
            <p:nvPr/>
          </p:nvSpPr>
          <p:spPr>
            <a:xfrm>
              <a:off x="8297913" y="656895"/>
              <a:ext cx="2543505" cy="1597573"/>
            </a:xfrm>
            <a:custGeom>
              <a:avLst/>
              <a:gdLst>
                <a:gd name="connsiteX0" fmla="*/ 1642896 w 3335727"/>
                <a:gd name="connsiteY0" fmla="*/ 0 h 2549417"/>
                <a:gd name="connsiteX1" fmla="*/ 2606493 w 3335727"/>
                <a:gd name="connsiteY1" fmla="*/ 415646 h 2549417"/>
                <a:gd name="connsiteX2" fmla="*/ 2617913 w 3335727"/>
                <a:gd name="connsiteY2" fmla="*/ 439587 h 2549417"/>
                <a:gd name="connsiteX3" fmla="*/ 2665547 w 3335727"/>
                <a:gd name="connsiteY3" fmla="*/ 450666 h 2549417"/>
                <a:gd name="connsiteX4" fmla="*/ 3335727 w 3335727"/>
                <a:gd name="connsiteY4" fmla="*/ 1274708 h 2549417"/>
                <a:gd name="connsiteX5" fmla="*/ 3172830 w 3335727"/>
                <a:gd name="connsiteY5" fmla="*/ 1757126 h 2549417"/>
                <a:gd name="connsiteX6" fmla="*/ 3063167 w 3335727"/>
                <a:gd name="connsiteY6" fmla="*/ 1877361 h 2549417"/>
                <a:gd name="connsiteX7" fmla="*/ 3058844 w 3335727"/>
                <a:gd name="connsiteY7" fmla="*/ 1938454 h 2549417"/>
                <a:gd name="connsiteX8" fmla="*/ 2109953 w 3335727"/>
                <a:gd name="connsiteY8" fmla="*/ 2549417 h 2549417"/>
                <a:gd name="connsiteX9" fmla="*/ 1576666 w 3335727"/>
                <a:gd name="connsiteY9" fmla="*/ 2433191 h 2549417"/>
                <a:gd name="connsiteX10" fmla="*/ 1570287 w 3335727"/>
                <a:gd name="connsiteY10" fmla="*/ 2429436 h 2549417"/>
                <a:gd name="connsiteX11" fmla="*/ 1564466 w 3335727"/>
                <a:gd name="connsiteY11" fmla="*/ 2433191 h 2549417"/>
                <a:gd name="connsiteX12" fmla="*/ 1100962 w 3335727"/>
                <a:gd name="connsiteY12" fmla="*/ 2549417 h 2549417"/>
                <a:gd name="connsiteX13" fmla="*/ 271959 w 3335727"/>
                <a:gd name="connsiteY13" fmla="*/ 1868872 h 2549417"/>
                <a:gd name="connsiteX14" fmla="*/ 281165 w 3335727"/>
                <a:gd name="connsiteY14" fmla="*/ 1793899 h 2549417"/>
                <a:gd name="connsiteX15" fmla="*/ 172320 w 3335727"/>
                <a:gd name="connsiteY15" fmla="*/ 1686971 h 2549417"/>
                <a:gd name="connsiteX16" fmla="*/ 0 w 3335727"/>
                <a:gd name="connsiteY16" fmla="*/ 1229711 h 2549417"/>
                <a:gd name="connsiteX17" fmla="*/ 616248 w 3335727"/>
                <a:gd name="connsiteY17" fmla="*/ 476145 h 2549417"/>
                <a:gd name="connsiteX18" fmla="*/ 656076 w 3335727"/>
                <a:gd name="connsiteY18" fmla="*/ 464329 h 2549417"/>
                <a:gd name="connsiteX19" fmla="*/ 679298 w 3335727"/>
                <a:gd name="connsiteY19" fmla="*/ 415646 h 2549417"/>
                <a:gd name="connsiteX20" fmla="*/ 1642896 w 3335727"/>
                <a:gd name="connsiteY20" fmla="*/ 0 h 254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35727" h="2549417">
                  <a:moveTo>
                    <a:pt x="1642896" y="0"/>
                  </a:moveTo>
                  <a:cubicBezTo>
                    <a:pt x="2076072" y="0"/>
                    <a:pt x="2447735" y="171388"/>
                    <a:pt x="2606493" y="415646"/>
                  </a:cubicBezTo>
                  <a:lnTo>
                    <a:pt x="2617913" y="439587"/>
                  </a:lnTo>
                  <a:lnTo>
                    <a:pt x="2665547" y="450666"/>
                  </a:lnTo>
                  <a:cubicBezTo>
                    <a:pt x="3053815" y="559911"/>
                    <a:pt x="3335727" y="887527"/>
                    <a:pt x="3335727" y="1274708"/>
                  </a:cubicBezTo>
                  <a:cubicBezTo>
                    <a:pt x="3335727" y="1453407"/>
                    <a:pt x="3275675" y="1619417"/>
                    <a:pt x="3172830" y="1757126"/>
                  </a:cubicBezTo>
                  <a:lnTo>
                    <a:pt x="3063167" y="1877361"/>
                  </a:lnTo>
                  <a:lnTo>
                    <a:pt x="3058844" y="1938454"/>
                  </a:lnTo>
                  <a:cubicBezTo>
                    <a:pt x="3009999" y="2281623"/>
                    <a:pt x="2603806" y="2549417"/>
                    <a:pt x="2109953" y="2549417"/>
                  </a:cubicBezTo>
                  <a:cubicBezTo>
                    <a:pt x="1912412" y="2549417"/>
                    <a:pt x="1728896" y="2506570"/>
                    <a:pt x="1576666" y="2433191"/>
                  </a:cubicBezTo>
                  <a:lnTo>
                    <a:pt x="1570287" y="2429436"/>
                  </a:lnTo>
                  <a:lnTo>
                    <a:pt x="1564466" y="2433191"/>
                  </a:lnTo>
                  <a:cubicBezTo>
                    <a:pt x="1432156" y="2506570"/>
                    <a:pt x="1272655" y="2549417"/>
                    <a:pt x="1100962" y="2549417"/>
                  </a:cubicBezTo>
                  <a:cubicBezTo>
                    <a:pt x="643116" y="2549417"/>
                    <a:pt x="271959" y="2244727"/>
                    <a:pt x="271959" y="1868872"/>
                  </a:cubicBezTo>
                  <a:lnTo>
                    <a:pt x="281165" y="1793899"/>
                  </a:lnTo>
                  <a:lnTo>
                    <a:pt x="172320" y="1686971"/>
                  </a:lnTo>
                  <a:cubicBezTo>
                    <a:pt x="63526" y="1556443"/>
                    <a:pt x="0" y="1399090"/>
                    <a:pt x="0" y="1229711"/>
                  </a:cubicBezTo>
                  <a:cubicBezTo>
                    <a:pt x="0" y="890953"/>
                    <a:pt x="254105" y="600299"/>
                    <a:pt x="616248" y="476145"/>
                  </a:cubicBezTo>
                  <a:lnTo>
                    <a:pt x="656076" y="464329"/>
                  </a:lnTo>
                  <a:lnTo>
                    <a:pt x="679298" y="415646"/>
                  </a:lnTo>
                  <a:cubicBezTo>
                    <a:pt x="838057" y="171388"/>
                    <a:pt x="1209720" y="0"/>
                    <a:pt x="1642896" y="0"/>
                  </a:cubicBezTo>
                  <a:close/>
                </a:path>
              </a:pathLst>
            </a:custGeom>
            <a:solidFill>
              <a:srgbClr val="9CA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?</a:t>
              </a:r>
              <a:endParaRPr lang="ko-KR" altLang="en-US" sz="60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082454" y="1949668"/>
              <a:ext cx="304800" cy="304800"/>
            </a:xfrm>
            <a:prstGeom prst="ellipse">
              <a:avLst/>
            </a:prstGeom>
            <a:solidFill>
              <a:srgbClr val="9CA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830206" y="2254468"/>
              <a:ext cx="178677" cy="178677"/>
            </a:xfrm>
            <a:prstGeom prst="ellipse">
              <a:avLst/>
            </a:prstGeom>
            <a:solidFill>
              <a:srgbClr val="9CA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flipH="1">
            <a:off x="1613339" y="1978569"/>
            <a:ext cx="3011212" cy="1776250"/>
            <a:chOff x="7830206" y="656895"/>
            <a:chExt cx="3011212" cy="1776250"/>
          </a:xfrm>
        </p:grpSpPr>
        <p:sp>
          <p:nvSpPr>
            <p:cNvPr id="15" name="자유형 14"/>
            <p:cNvSpPr/>
            <p:nvPr/>
          </p:nvSpPr>
          <p:spPr>
            <a:xfrm>
              <a:off x="8297913" y="656895"/>
              <a:ext cx="2543505" cy="1597573"/>
            </a:xfrm>
            <a:custGeom>
              <a:avLst/>
              <a:gdLst>
                <a:gd name="connsiteX0" fmla="*/ 1642896 w 3335727"/>
                <a:gd name="connsiteY0" fmla="*/ 0 h 2549417"/>
                <a:gd name="connsiteX1" fmla="*/ 2606493 w 3335727"/>
                <a:gd name="connsiteY1" fmla="*/ 415646 h 2549417"/>
                <a:gd name="connsiteX2" fmla="*/ 2617913 w 3335727"/>
                <a:gd name="connsiteY2" fmla="*/ 439587 h 2549417"/>
                <a:gd name="connsiteX3" fmla="*/ 2665547 w 3335727"/>
                <a:gd name="connsiteY3" fmla="*/ 450666 h 2549417"/>
                <a:gd name="connsiteX4" fmla="*/ 3335727 w 3335727"/>
                <a:gd name="connsiteY4" fmla="*/ 1274708 h 2549417"/>
                <a:gd name="connsiteX5" fmla="*/ 3172830 w 3335727"/>
                <a:gd name="connsiteY5" fmla="*/ 1757126 h 2549417"/>
                <a:gd name="connsiteX6" fmla="*/ 3063167 w 3335727"/>
                <a:gd name="connsiteY6" fmla="*/ 1877361 h 2549417"/>
                <a:gd name="connsiteX7" fmla="*/ 3058844 w 3335727"/>
                <a:gd name="connsiteY7" fmla="*/ 1938454 h 2549417"/>
                <a:gd name="connsiteX8" fmla="*/ 2109953 w 3335727"/>
                <a:gd name="connsiteY8" fmla="*/ 2549417 h 2549417"/>
                <a:gd name="connsiteX9" fmla="*/ 1576666 w 3335727"/>
                <a:gd name="connsiteY9" fmla="*/ 2433191 h 2549417"/>
                <a:gd name="connsiteX10" fmla="*/ 1570287 w 3335727"/>
                <a:gd name="connsiteY10" fmla="*/ 2429436 h 2549417"/>
                <a:gd name="connsiteX11" fmla="*/ 1564466 w 3335727"/>
                <a:gd name="connsiteY11" fmla="*/ 2433191 h 2549417"/>
                <a:gd name="connsiteX12" fmla="*/ 1100962 w 3335727"/>
                <a:gd name="connsiteY12" fmla="*/ 2549417 h 2549417"/>
                <a:gd name="connsiteX13" fmla="*/ 271959 w 3335727"/>
                <a:gd name="connsiteY13" fmla="*/ 1868872 h 2549417"/>
                <a:gd name="connsiteX14" fmla="*/ 281165 w 3335727"/>
                <a:gd name="connsiteY14" fmla="*/ 1793899 h 2549417"/>
                <a:gd name="connsiteX15" fmla="*/ 172320 w 3335727"/>
                <a:gd name="connsiteY15" fmla="*/ 1686971 h 2549417"/>
                <a:gd name="connsiteX16" fmla="*/ 0 w 3335727"/>
                <a:gd name="connsiteY16" fmla="*/ 1229711 h 2549417"/>
                <a:gd name="connsiteX17" fmla="*/ 616248 w 3335727"/>
                <a:gd name="connsiteY17" fmla="*/ 476145 h 2549417"/>
                <a:gd name="connsiteX18" fmla="*/ 656076 w 3335727"/>
                <a:gd name="connsiteY18" fmla="*/ 464329 h 2549417"/>
                <a:gd name="connsiteX19" fmla="*/ 679298 w 3335727"/>
                <a:gd name="connsiteY19" fmla="*/ 415646 h 2549417"/>
                <a:gd name="connsiteX20" fmla="*/ 1642896 w 3335727"/>
                <a:gd name="connsiteY20" fmla="*/ 0 h 254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35727" h="2549417">
                  <a:moveTo>
                    <a:pt x="1642896" y="0"/>
                  </a:moveTo>
                  <a:cubicBezTo>
                    <a:pt x="2076072" y="0"/>
                    <a:pt x="2447735" y="171388"/>
                    <a:pt x="2606493" y="415646"/>
                  </a:cubicBezTo>
                  <a:lnTo>
                    <a:pt x="2617913" y="439587"/>
                  </a:lnTo>
                  <a:lnTo>
                    <a:pt x="2665547" y="450666"/>
                  </a:lnTo>
                  <a:cubicBezTo>
                    <a:pt x="3053815" y="559911"/>
                    <a:pt x="3335727" y="887527"/>
                    <a:pt x="3335727" y="1274708"/>
                  </a:cubicBezTo>
                  <a:cubicBezTo>
                    <a:pt x="3335727" y="1453407"/>
                    <a:pt x="3275675" y="1619417"/>
                    <a:pt x="3172830" y="1757126"/>
                  </a:cubicBezTo>
                  <a:lnTo>
                    <a:pt x="3063167" y="1877361"/>
                  </a:lnTo>
                  <a:lnTo>
                    <a:pt x="3058844" y="1938454"/>
                  </a:lnTo>
                  <a:cubicBezTo>
                    <a:pt x="3009999" y="2281623"/>
                    <a:pt x="2603806" y="2549417"/>
                    <a:pt x="2109953" y="2549417"/>
                  </a:cubicBezTo>
                  <a:cubicBezTo>
                    <a:pt x="1912412" y="2549417"/>
                    <a:pt x="1728896" y="2506570"/>
                    <a:pt x="1576666" y="2433191"/>
                  </a:cubicBezTo>
                  <a:lnTo>
                    <a:pt x="1570287" y="2429436"/>
                  </a:lnTo>
                  <a:lnTo>
                    <a:pt x="1564466" y="2433191"/>
                  </a:lnTo>
                  <a:cubicBezTo>
                    <a:pt x="1432156" y="2506570"/>
                    <a:pt x="1272655" y="2549417"/>
                    <a:pt x="1100962" y="2549417"/>
                  </a:cubicBezTo>
                  <a:cubicBezTo>
                    <a:pt x="643116" y="2549417"/>
                    <a:pt x="271959" y="2244727"/>
                    <a:pt x="271959" y="1868872"/>
                  </a:cubicBezTo>
                  <a:lnTo>
                    <a:pt x="281165" y="1793899"/>
                  </a:lnTo>
                  <a:lnTo>
                    <a:pt x="172320" y="1686971"/>
                  </a:lnTo>
                  <a:cubicBezTo>
                    <a:pt x="63526" y="1556443"/>
                    <a:pt x="0" y="1399090"/>
                    <a:pt x="0" y="1229711"/>
                  </a:cubicBezTo>
                  <a:cubicBezTo>
                    <a:pt x="0" y="890953"/>
                    <a:pt x="254105" y="600299"/>
                    <a:pt x="616248" y="476145"/>
                  </a:cubicBezTo>
                  <a:lnTo>
                    <a:pt x="656076" y="464329"/>
                  </a:lnTo>
                  <a:lnTo>
                    <a:pt x="679298" y="415646"/>
                  </a:lnTo>
                  <a:cubicBezTo>
                    <a:pt x="838057" y="171388"/>
                    <a:pt x="1209720" y="0"/>
                    <a:pt x="1642896" y="0"/>
                  </a:cubicBezTo>
                  <a:close/>
                </a:path>
              </a:pathLst>
            </a:custGeom>
            <a:solidFill>
              <a:srgbClr val="9CA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 smtClean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?</a:t>
              </a:r>
              <a:endParaRPr lang="ko-KR" altLang="en-US" sz="60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082454" y="1949668"/>
              <a:ext cx="304800" cy="304800"/>
            </a:xfrm>
            <a:prstGeom prst="ellipse">
              <a:avLst/>
            </a:prstGeom>
            <a:solidFill>
              <a:srgbClr val="9CA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830206" y="2254468"/>
              <a:ext cx="178677" cy="178677"/>
            </a:xfrm>
            <a:prstGeom prst="ellipse">
              <a:avLst/>
            </a:prstGeom>
            <a:solidFill>
              <a:srgbClr val="9CA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9850" y="99485"/>
            <a:ext cx="366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606A8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4. FASTIDIOUS</a:t>
            </a:r>
            <a:endParaRPr lang="ko-KR" altLang="en-US" sz="3600" dirty="0">
              <a:solidFill>
                <a:srgbClr val="606A8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20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908331" y="2911364"/>
            <a:ext cx="1975944" cy="2472559"/>
            <a:chOff x="4908331" y="2911364"/>
            <a:chExt cx="1975944" cy="2472559"/>
          </a:xfrm>
        </p:grpSpPr>
        <p:sp>
          <p:nvSpPr>
            <p:cNvPr id="3" name="타원 2"/>
            <p:cNvSpPr/>
            <p:nvPr/>
          </p:nvSpPr>
          <p:spPr>
            <a:xfrm>
              <a:off x="5291958" y="2911364"/>
              <a:ext cx="1187669" cy="1187669"/>
            </a:xfrm>
            <a:prstGeom prst="ellipse">
              <a:avLst/>
            </a:prstGeom>
            <a:solidFill>
              <a:srgbClr val="707A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4908331" y="4206765"/>
              <a:ext cx="1975944" cy="117715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07A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478247" y="1908213"/>
            <a:ext cx="2955164" cy="2495059"/>
            <a:chOff x="7310081" y="1728631"/>
            <a:chExt cx="2955164" cy="2495059"/>
          </a:xfrm>
        </p:grpSpPr>
        <p:sp>
          <p:nvSpPr>
            <p:cNvPr id="7" name="자유형 6"/>
            <p:cNvSpPr/>
            <p:nvPr/>
          </p:nvSpPr>
          <p:spPr>
            <a:xfrm rot="12600000">
              <a:off x="7310081" y="1728631"/>
              <a:ext cx="2955164" cy="2495059"/>
            </a:xfrm>
            <a:custGeom>
              <a:avLst/>
              <a:gdLst>
                <a:gd name="connsiteX0" fmla="*/ 1884858 w 2955164"/>
                <a:gd name="connsiteY0" fmla="*/ 2118934 h 2495059"/>
                <a:gd name="connsiteX1" fmla="*/ 57635 w 2955164"/>
                <a:gd name="connsiteY1" fmla="*/ 2233318 h 2495059"/>
                <a:gd name="connsiteX2" fmla="*/ 1070306 w 2955164"/>
                <a:gd name="connsiteY2" fmla="*/ 708089 h 2495059"/>
                <a:gd name="connsiteX3" fmla="*/ 1655020 w 2955164"/>
                <a:gd name="connsiteY3" fmla="*/ 444418 h 2495059"/>
                <a:gd name="connsiteX4" fmla="*/ 1790077 w 2955164"/>
                <a:gd name="connsiteY4" fmla="*/ 408459 h 2495059"/>
                <a:gd name="connsiteX5" fmla="*/ 1840748 w 2955164"/>
                <a:gd name="connsiteY5" fmla="*/ 315106 h 2495059"/>
                <a:gd name="connsiteX6" fmla="*/ 2433391 w 2955164"/>
                <a:gd name="connsiteY6" fmla="*/ 0 h 2495059"/>
                <a:gd name="connsiteX7" fmla="*/ 2170356 w 2955164"/>
                <a:gd name="connsiteY7" fmla="*/ 315172 h 2495059"/>
                <a:gd name="connsiteX8" fmla="*/ 2159855 w 2955164"/>
                <a:gd name="connsiteY8" fmla="*/ 339587 h 2495059"/>
                <a:gd name="connsiteX9" fmla="*/ 2193649 w 2955164"/>
                <a:gd name="connsiteY9" fmla="*/ 335011 h 2495059"/>
                <a:gd name="connsiteX10" fmla="*/ 2897529 w 2955164"/>
                <a:gd name="connsiteY10" fmla="*/ 593704 h 2495059"/>
                <a:gd name="connsiteX11" fmla="*/ 1884858 w 2955164"/>
                <a:gd name="connsiteY11" fmla="*/ 2118934 h 249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5164" h="2495059">
                  <a:moveTo>
                    <a:pt x="1884858" y="2118934"/>
                  </a:moveTo>
                  <a:cubicBezTo>
                    <a:pt x="1100643" y="2571701"/>
                    <a:pt x="282567" y="2622913"/>
                    <a:pt x="57635" y="2233318"/>
                  </a:cubicBezTo>
                  <a:cubicBezTo>
                    <a:pt x="-167298" y="1843724"/>
                    <a:pt x="286091" y="1160856"/>
                    <a:pt x="1070306" y="708089"/>
                  </a:cubicBezTo>
                  <a:cubicBezTo>
                    <a:pt x="1266360" y="594897"/>
                    <a:pt x="1464530" y="506802"/>
                    <a:pt x="1655020" y="444418"/>
                  </a:cubicBezTo>
                  <a:lnTo>
                    <a:pt x="1790077" y="408459"/>
                  </a:lnTo>
                  <a:lnTo>
                    <a:pt x="1840748" y="315106"/>
                  </a:lnTo>
                  <a:cubicBezTo>
                    <a:pt x="1969185" y="124993"/>
                    <a:pt x="2186691" y="0"/>
                    <a:pt x="2433391" y="0"/>
                  </a:cubicBezTo>
                  <a:cubicBezTo>
                    <a:pt x="2320912" y="84360"/>
                    <a:pt x="2231574" y="192736"/>
                    <a:pt x="2170356" y="315172"/>
                  </a:cubicBezTo>
                  <a:lnTo>
                    <a:pt x="2159855" y="339587"/>
                  </a:lnTo>
                  <a:lnTo>
                    <a:pt x="2193649" y="335011"/>
                  </a:lnTo>
                  <a:cubicBezTo>
                    <a:pt x="2524311" y="314311"/>
                    <a:pt x="2785063" y="398907"/>
                    <a:pt x="2897529" y="593704"/>
                  </a:cubicBezTo>
                  <a:cubicBezTo>
                    <a:pt x="3122462" y="983299"/>
                    <a:pt x="2669073" y="1666167"/>
                    <a:pt x="1884858" y="2118934"/>
                  </a:cubicBezTo>
                  <a:close/>
                </a:path>
              </a:pathLst>
            </a:custGeom>
            <a:solidFill>
              <a:srgbClr val="9CA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50013" y="2250053"/>
              <a:ext cx="7041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!</a:t>
              </a:r>
              <a:endParaRPr lang="ko-KR" altLang="en-US" sz="60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flipH="1">
            <a:off x="1538008" y="1797334"/>
            <a:ext cx="2955164" cy="2495059"/>
            <a:chOff x="7310081" y="1728631"/>
            <a:chExt cx="2955164" cy="2495059"/>
          </a:xfrm>
        </p:grpSpPr>
        <p:sp>
          <p:nvSpPr>
            <p:cNvPr id="12" name="자유형 11"/>
            <p:cNvSpPr/>
            <p:nvPr/>
          </p:nvSpPr>
          <p:spPr>
            <a:xfrm rot="12600000">
              <a:off x="7310081" y="1728631"/>
              <a:ext cx="2955164" cy="2495059"/>
            </a:xfrm>
            <a:custGeom>
              <a:avLst/>
              <a:gdLst>
                <a:gd name="connsiteX0" fmla="*/ 1884858 w 2955164"/>
                <a:gd name="connsiteY0" fmla="*/ 2118934 h 2495059"/>
                <a:gd name="connsiteX1" fmla="*/ 57635 w 2955164"/>
                <a:gd name="connsiteY1" fmla="*/ 2233318 h 2495059"/>
                <a:gd name="connsiteX2" fmla="*/ 1070306 w 2955164"/>
                <a:gd name="connsiteY2" fmla="*/ 708089 h 2495059"/>
                <a:gd name="connsiteX3" fmla="*/ 1655020 w 2955164"/>
                <a:gd name="connsiteY3" fmla="*/ 444418 h 2495059"/>
                <a:gd name="connsiteX4" fmla="*/ 1790077 w 2955164"/>
                <a:gd name="connsiteY4" fmla="*/ 408459 h 2495059"/>
                <a:gd name="connsiteX5" fmla="*/ 1840748 w 2955164"/>
                <a:gd name="connsiteY5" fmla="*/ 315106 h 2495059"/>
                <a:gd name="connsiteX6" fmla="*/ 2433391 w 2955164"/>
                <a:gd name="connsiteY6" fmla="*/ 0 h 2495059"/>
                <a:gd name="connsiteX7" fmla="*/ 2170356 w 2955164"/>
                <a:gd name="connsiteY7" fmla="*/ 315172 h 2495059"/>
                <a:gd name="connsiteX8" fmla="*/ 2159855 w 2955164"/>
                <a:gd name="connsiteY8" fmla="*/ 339587 h 2495059"/>
                <a:gd name="connsiteX9" fmla="*/ 2193649 w 2955164"/>
                <a:gd name="connsiteY9" fmla="*/ 335011 h 2495059"/>
                <a:gd name="connsiteX10" fmla="*/ 2897529 w 2955164"/>
                <a:gd name="connsiteY10" fmla="*/ 593704 h 2495059"/>
                <a:gd name="connsiteX11" fmla="*/ 1884858 w 2955164"/>
                <a:gd name="connsiteY11" fmla="*/ 2118934 h 2495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5164" h="2495059">
                  <a:moveTo>
                    <a:pt x="1884858" y="2118934"/>
                  </a:moveTo>
                  <a:cubicBezTo>
                    <a:pt x="1100643" y="2571701"/>
                    <a:pt x="282567" y="2622913"/>
                    <a:pt x="57635" y="2233318"/>
                  </a:cubicBezTo>
                  <a:cubicBezTo>
                    <a:pt x="-167298" y="1843724"/>
                    <a:pt x="286091" y="1160856"/>
                    <a:pt x="1070306" y="708089"/>
                  </a:cubicBezTo>
                  <a:cubicBezTo>
                    <a:pt x="1266360" y="594897"/>
                    <a:pt x="1464530" y="506802"/>
                    <a:pt x="1655020" y="444418"/>
                  </a:cubicBezTo>
                  <a:lnTo>
                    <a:pt x="1790077" y="408459"/>
                  </a:lnTo>
                  <a:lnTo>
                    <a:pt x="1840748" y="315106"/>
                  </a:lnTo>
                  <a:cubicBezTo>
                    <a:pt x="1969185" y="124993"/>
                    <a:pt x="2186691" y="0"/>
                    <a:pt x="2433391" y="0"/>
                  </a:cubicBezTo>
                  <a:cubicBezTo>
                    <a:pt x="2320912" y="84360"/>
                    <a:pt x="2231574" y="192736"/>
                    <a:pt x="2170356" y="315172"/>
                  </a:cubicBezTo>
                  <a:lnTo>
                    <a:pt x="2159855" y="339587"/>
                  </a:lnTo>
                  <a:lnTo>
                    <a:pt x="2193649" y="335011"/>
                  </a:lnTo>
                  <a:cubicBezTo>
                    <a:pt x="2524311" y="314311"/>
                    <a:pt x="2785063" y="398907"/>
                    <a:pt x="2897529" y="593704"/>
                  </a:cubicBezTo>
                  <a:cubicBezTo>
                    <a:pt x="3122462" y="983299"/>
                    <a:pt x="2669073" y="1666167"/>
                    <a:pt x="1884858" y="2118934"/>
                  </a:cubicBezTo>
                  <a:close/>
                </a:path>
              </a:pathLst>
            </a:custGeom>
            <a:solidFill>
              <a:srgbClr val="9CA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35567" y="2250053"/>
              <a:ext cx="7041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 smtClean="0">
                  <a:solidFill>
                    <a:schemeClr val="bg1"/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!</a:t>
              </a:r>
              <a:endParaRPr lang="ko-KR" altLang="en-US" sz="6000" dirty="0">
                <a:solidFill>
                  <a:schemeClr val="bg1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622738" y="1922012"/>
            <a:ext cx="526107" cy="726999"/>
            <a:chOff x="5470633" y="1136440"/>
            <a:chExt cx="830318" cy="1147372"/>
          </a:xfrm>
        </p:grpSpPr>
        <p:sp>
          <p:nvSpPr>
            <p:cNvPr id="17" name="자유형 16"/>
            <p:cNvSpPr/>
            <p:nvPr/>
          </p:nvSpPr>
          <p:spPr>
            <a:xfrm>
              <a:off x="5470633" y="1136440"/>
              <a:ext cx="830318" cy="1147372"/>
            </a:xfrm>
            <a:custGeom>
              <a:avLst/>
              <a:gdLst>
                <a:gd name="connsiteX0" fmla="*/ 415159 w 830318"/>
                <a:gd name="connsiteY0" fmla="*/ 0 h 1147372"/>
                <a:gd name="connsiteX1" fmla="*/ 830318 w 830318"/>
                <a:gd name="connsiteY1" fmla="*/ 415159 h 1147372"/>
                <a:gd name="connsiteX2" fmla="*/ 647279 w 830318"/>
                <a:gd name="connsiteY2" fmla="*/ 759415 h 1147372"/>
                <a:gd name="connsiteX3" fmla="*/ 635874 w 830318"/>
                <a:gd name="connsiteY3" fmla="*/ 765605 h 1147372"/>
                <a:gd name="connsiteX4" fmla="*/ 635874 w 830318"/>
                <a:gd name="connsiteY4" fmla="*/ 1147372 h 1147372"/>
                <a:gd name="connsiteX5" fmla="*/ 204950 w 830318"/>
                <a:gd name="connsiteY5" fmla="*/ 1147372 h 1147372"/>
                <a:gd name="connsiteX6" fmla="*/ 204950 w 830318"/>
                <a:gd name="connsiteY6" fmla="*/ 771308 h 1147372"/>
                <a:gd name="connsiteX7" fmla="*/ 183039 w 830318"/>
                <a:gd name="connsiteY7" fmla="*/ 759415 h 1147372"/>
                <a:gd name="connsiteX8" fmla="*/ 0 w 830318"/>
                <a:gd name="connsiteY8" fmla="*/ 415159 h 1147372"/>
                <a:gd name="connsiteX9" fmla="*/ 415159 w 830318"/>
                <a:gd name="connsiteY9" fmla="*/ 0 h 114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0318" h="1147372">
                  <a:moveTo>
                    <a:pt x="415159" y="0"/>
                  </a:moveTo>
                  <a:cubicBezTo>
                    <a:pt x="644445" y="0"/>
                    <a:pt x="830318" y="185873"/>
                    <a:pt x="830318" y="415159"/>
                  </a:cubicBezTo>
                  <a:cubicBezTo>
                    <a:pt x="830318" y="558463"/>
                    <a:pt x="757712" y="684808"/>
                    <a:pt x="647279" y="759415"/>
                  </a:cubicBezTo>
                  <a:lnTo>
                    <a:pt x="635874" y="765605"/>
                  </a:lnTo>
                  <a:lnTo>
                    <a:pt x="635874" y="1147372"/>
                  </a:lnTo>
                  <a:lnTo>
                    <a:pt x="204950" y="1147372"/>
                  </a:lnTo>
                  <a:lnTo>
                    <a:pt x="204950" y="771308"/>
                  </a:lnTo>
                  <a:lnTo>
                    <a:pt x="183039" y="759415"/>
                  </a:lnTo>
                  <a:cubicBezTo>
                    <a:pt x="72606" y="684808"/>
                    <a:pt x="0" y="558463"/>
                    <a:pt x="0" y="415159"/>
                  </a:cubicBezTo>
                  <a:cubicBezTo>
                    <a:pt x="0" y="185873"/>
                    <a:pt x="185873" y="0"/>
                    <a:pt x="415159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707A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670330" y="2052584"/>
              <a:ext cx="430924" cy="231228"/>
            </a:xfrm>
            <a:prstGeom prst="rect">
              <a:avLst/>
            </a:prstGeom>
            <a:solidFill>
              <a:srgbClr val="707A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사다리꼴 41"/>
          <p:cNvSpPr/>
          <p:nvPr/>
        </p:nvSpPr>
        <p:spPr>
          <a:xfrm rot="8258674">
            <a:off x="5438960" y="1686694"/>
            <a:ext cx="213814" cy="227270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다리꼴 42"/>
          <p:cNvSpPr/>
          <p:nvPr/>
        </p:nvSpPr>
        <p:spPr>
          <a:xfrm rot="10800000">
            <a:off x="5778920" y="1559656"/>
            <a:ext cx="213814" cy="24961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다리꼴 45"/>
          <p:cNvSpPr/>
          <p:nvPr/>
        </p:nvSpPr>
        <p:spPr>
          <a:xfrm rot="13341326" flipH="1">
            <a:off x="6121080" y="1695095"/>
            <a:ext cx="213814" cy="220534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89850" y="99485"/>
            <a:ext cx="366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606A8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4. FASTIDIOUS</a:t>
            </a:r>
            <a:endParaRPr lang="ko-KR" altLang="en-US" sz="3600" dirty="0">
              <a:solidFill>
                <a:srgbClr val="606A8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75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5434" y="3662856"/>
            <a:ext cx="8576441" cy="367863"/>
          </a:xfrm>
          <a:prstGeom prst="rect">
            <a:avLst/>
          </a:prstGeom>
          <a:solidFill>
            <a:srgbClr val="606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SEM-SEM PPT TEMPLATE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4891" y="2682767"/>
            <a:ext cx="391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606A86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THANK YOU</a:t>
            </a:r>
            <a:endParaRPr lang="ko-KR" altLang="en-US" sz="4800" dirty="0">
              <a:solidFill>
                <a:srgbClr val="606A86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08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배달의민족 한나체 Air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2020-08-31T14:30:38Z</dcterms:created>
  <dcterms:modified xsi:type="dcterms:W3CDTF">2020-08-31T15:02:57Z</dcterms:modified>
</cp:coreProperties>
</file>