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AE4"/>
    <a:srgbClr val="F0E2F6"/>
    <a:srgbClr val="D6D8EE"/>
    <a:srgbClr val="E1E7F3"/>
    <a:srgbClr val="DCD4EC"/>
    <a:srgbClr val="E7E8F5"/>
    <a:srgbClr val="B9B1D7"/>
    <a:srgbClr val="CED1E8"/>
    <a:srgbClr val="C9DFED"/>
    <a:srgbClr val="92D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95" autoAdjust="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CED1E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6C0-474D-8354-D5355FDEC0B0}"/>
              </c:ext>
            </c:extLst>
          </c:dPt>
          <c:dPt>
            <c:idx val="1"/>
            <c:bubble3D val="0"/>
            <c:spPr>
              <a:solidFill>
                <a:srgbClr val="B9B1D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6C0-474D-8354-D5355FDEC0B0}"/>
              </c:ext>
            </c:extLst>
          </c:dPt>
          <c:dPt>
            <c:idx val="2"/>
            <c:bubble3D val="0"/>
            <c:spPr>
              <a:solidFill>
                <a:srgbClr val="DCD4E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6C0-474D-8354-D5355FDEC0B0}"/>
              </c:ext>
            </c:extLst>
          </c:dPt>
          <c:dPt>
            <c:idx val="3"/>
            <c:bubble3D val="0"/>
            <c:spPr>
              <a:solidFill>
                <a:srgbClr val="E1E7F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6C0-474D-8354-D5355FDEC0B0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6C0-474D-8354-D5355FDEC0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배달의민족 한나체 Pro" panose="020B0600000101010101" pitchFamily="50" charset="-127"/>
          <a:ea typeface="배달의민족 한나체 Pro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BECAE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69-4C14-B7F3-86FA1D8AEE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D6D8EE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69-4C14-B7F3-86FA1D8AEE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F0E2F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69-4C14-B7F3-86FA1D8AEE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7550472"/>
        <c:axId val="387543912"/>
      </c:barChart>
      <c:catAx>
        <c:axId val="387550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defRPr>
            </a:pPr>
            <a:endParaRPr lang="ko-KR"/>
          </a:p>
        </c:txPr>
        <c:crossAx val="387543912"/>
        <c:crosses val="autoZero"/>
        <c:auto val="1"/>
        <c:lblAlgn val="ctr"/>
        <c:lblOffset val="100"/>
        <c:noMultiLvlLbl val="0"/>
      </c:catAx>
      <c:valAx>
        <c:axId val="38754391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defRPr>
            </a:pPr>
            <a:endParaRPr lang="ko-KR"/>
          </a:p>
        </c:txPr>
        <c:crossAx val="38755047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배달의민족 한나체 Pro" panose="020B0600000101010101" pitchFamily="50" charset="-127"/>
          <a:ea typeface="배달의민족 한나체 Pro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ED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다이아몬드 7"/>
          <p:cNvSpPr/>
          <p:nvPr userDrawn="1"/>
        </p:nvSpPr>
        <p:spPr>
          <a:xfrm>
            <a:off x="3303533" y="636533"/>
            <a:ext cx="5584934" cy="5584934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diamond/>
      </p:transition>
    </mc:Choice>
    <mc:Fallback xmlns="">
      <p:transition>
        <p:diamond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5A18-05EB-4836-8A6F-4F77FBCF5A8F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992-2E63-4B27-BDD2-4AF7546CF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4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5A18-05EB-4836-8A6F-4F77FBCF5A8F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992-2E63-4B27-BDD2-4AF7546CF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99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ED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다이아몬드 7"/>
          <p:cNvSpPr/>
          <p:nvPr userDrawn="1"/>
        </p:nvSpPr>
        <p:spPr>
          <a:xfrm>
            <a:off x="837108" y="-1829892"/>
            <a:ext cx="10517783" cy="1051778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5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diamond/>
      </p:transition>
    </mc:Choice>
    <mc:Fallback xmlns="">
      <p:transition>
        <p:diamond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5A18-05EB-4836-8A6F-4F77FBCF5A8F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992-2E63-4B27-BDD2-4AF7546CF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53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5A18-05EB-4836-8A6F-4F77FBCF5A8F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992-2E63-4B27-BDD2-4AF7546CF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88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5A18-05EB-4836-8A6F-4F77FBCF5A8F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992-2E63-4B27-BDD2-4AF7546CF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5A18-05EB-4836-8A6F-4F77FBCF5A8F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992-2E63-4B27-BDD2-4AF7546CF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59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ED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 userDrawn="1"/>
        </p:nvSpPr>
        <p:spPr>
          <a:xfrm>
            <a:off x="-57150" y="-38100"/>
            <a:ext cx="12306303" cy="6934200"/>
          </a:xfrm>
          <a:custGeom>
            <a:avLst/>
            <a:gdLst>
              <a:gd name="connsiteX0" fmla="*/ 1745768 w 12306303"/>
              <a:gd name="connsiteY0" fmla="*/ 0 h 6934200"/>
              <a:gd name="connsiteX1" fmla="*/ 10560534 w 12306303"/>
              <a:gd name="connsiteY1" fmla="*/ 0 h 6934200"/>
              <a:gd name="connsiteX2" fmla="*/ 12306303 w 12306303"/>
              <a:gd name="connsiteY2" fmla="*/ 1745769 h 6934200"/>
              <a:gd name="connsiteX3" fmla="*/ 12306303 w 12306303"/>
              <a:gd name="connsiteY3" fmla="*/ 5188431 h 6934200"/>
              <a:gd name="connsiteX4" fmla="*/ 10560534 w 12306303"/>
              <a:gd name="connsiteY4" fmla="*/ 6934200 h 6934200"/>
              <a:gd name="connsiteX5" fmla="*/ 1745768 w 12306303"/>
              <a:gd name="connsiteY5" fmla="*/ 6934200 h 6934200"/>
              <a:gd name="connsiteX6" fmla="*/ 0 w 12306303"/>
              <a:gd name="connsiteY6" fmla="*/ 5188432 h 6934200"/>
              <a:gd name="connsiteX7" fmla="*/ 0 w 12306303"/>
              <a:gd name="connsiteY7" fmla="*/ 1745769 h 693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06303" h="6934200">
                <a:moveTo>
                  <a:pt x="1745768" y="0"/>
                </a:moveTo>
                <a:lnTo>
                  <a:pt x="10560534" y="0"/>
                </a:lnTo>
                <a:lnTo>
                  <a:pt x="12306303" y="1745769"/>
                </a:lnTo>
                <a:lnTo>
                  <a:pt x="12306303" y="5188431"/>
                </a:lnTo>
                <a:lnTo>
                  <a:pt x="10560534" y="6934200"/>
                </a:lnTo>
                <a:lnTo>
                  <a:pt x="1745768" y="6934200"/>
                </a:lnTo>
                <a:lnTo>
                  <a:pt x="0" y="5188432"/>
                </a:lnTo>
                <a:lnTo>
                  <a:pt x="0" y="17457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6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diamond/>
      </p:transition>
    </mc:Choice>
    <mc:Fallback xmlns="">
      <p:transition>
        <p:diamond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5A18-05EB-4836-8A6F-4F77FBCF5A8F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992-2E63-4B27-BDD2-4AF7546CF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9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5A18-05EB-4836-8A6F-4F77FBCF5A8F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992-2E63-4B27-BDD2-4AF7546CF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88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75A18-05EB-4836-8A6F-4F77FBCF5A8F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71992-2E63-4B27-BDD2-4AF7546CF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17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68237" y="2214859"/>
            <a:ext cx="40555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보라 네모 </a:t>
            </a: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PPT </a:t>
            </a: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템플릿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FFA9B6-1327-4710-B9E1-18724D3F1614}"/>
              </a:ext>
            </a:extLst>
          </p:cNvPr>
          <p:cNvSpPr txBox="1"/>
          <p:nvPr/>
        </p:nvSpPr>
        <p:spPr>
          <a:xfrm>
            <a:off x="5661211" y="4043082"/>
            <a:ext cx="86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최다희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24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diamond/>
      </p:transition>
    </mc:Choice>
    <mc:Fallback xmlns="">
      <p:transition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364" y="584855"/>
            <a:ext cx="2841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목차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22998" y="1782283"/>
            <a:ext cx="6346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내용을 입력해주세요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2998" y="2894896"/>
            <a:ext cx="6346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내용을 입력해주세요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2998" y="4007509"/>
            <a:ext cx="6346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내용을 입력해주세요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2998" y="5120122"/>
            <a:ext cx="6346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172937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diamond/>
      </p:transition>
    </mc:Choice>
    <mc:Fallback xmlns="">
      <p:transition>
        <p:diamond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20029" y="194643"/>
            <a:ext cx="6346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68053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diamond/>
      </p:transition>
    </mc:Choice>
    <mc:Fallback xmlns="">
      <p:transition>
        <p:diamond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321" y="194643"/>
            <a:ext cx="6346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제목을 입력해주세요</a:t>
            </a:r>
          </a:p>
        </p:txBody>
      </p:sp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2185100385"/>
              </p:ext>
            </p:extLst>
          </p:nvPr>
        </p:nvGraphicFramePr>
        <p:xfrm>
          <a:off x="4091996" y="1813287"/>
          <a:ext cx="4198014" cy="3797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780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diamond/>
      </p:transition>
    </mc:Choice>
    <mc:Fallback xmlns="">
      <p:transition>
        <p:diamond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321" y="194643"/>
            <a:ext cx="6346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</a:t>
            </a: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제목을 입력해주세요</a:t>
            </a:r>
          </a:p>
        </p:txBody>
      </p:sp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252150295"/>
              </p:ext>
            </p:extLst>
          </p:nvPr>
        </p:nvGraphicFramePr>
        <p:xfrm>
          <a:off x="3646636" y="1728273"/>
          <a:ext cx="5136994" cy="3974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240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diamond/>
      </p:transition>
    </mc:Choice>
    <mc:Fallback xmlns="">
      <p:transition>
        <p:diamond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366" y="2696458"/>
            <a:ext cx="28412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Q&amp;A</a:t>
            </a:r>
            <a:endParaRPr lang="ko-KR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52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diamond/>
      </p:transition>
    </mc:Choice>
    <mc:Fallback xmlns="">
      <p:transition>
        <p:diamond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05149" y="3013501"/>
            <a:ext cx="3181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감사합니다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9449" y="3844498"/>
            <a:ext cx="2433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샘샘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8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diamond/>
      </p:transition>
    </mc:Choice>
    <mc:Fallback xmlns="">
      <p:transition>
        <p:diamond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44</Words>
  <Application>Microsoft Office PowerPoint</Application>
  <PresentationFormat>와이드스크린</PresentationFormat>
  <Paragraphs>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배달의민족 한나체 Pro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 sae mi</dc:creator>
  <cp:lastModifiedBy>FullName</cp:lastModifiedBy>
  <cp:revision>10</cp:revision>
  <dcterms:created xsi:type="dcterms:W3CDTF">2019-03-31T12:50:01Z</dcterms:created>
  <dcterms:modified xsi:type="dcterms:W3CDTF">2024-04-23T06:23:23Z</dcterms:modified>
</cp:coreProperties>
</file>