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embeddedFontLst>
    <p:embeddedFont>
      <p:font typeface="나눔바른고딕" panose="020B0603020101020101" pitchFamily="50" charset="-127"/>
      <p:regular r:id="rId8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CBC"/>
    <a:srgbClr val="0078B5"/>
    <a:srgbClr val="424E5A"/>
    <a:srgbClr val="019EEB"/>
    <a:srgbClr val="C7C7C7"/>
    <a:srgbClr val="BFBFBF"/>
    <a:srgbClr val="418F95"/>
    <a:srgbClr val="347378"/>
    <a:srgbClr val="58B0B7"/>
    <a:srgbClr val="25B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CC4-A270-4834-81B4-2F5396BA229E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E09-BDE4-4C8E-BA81-32BB1E0DB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7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CC4-A270-4834-81B4-2F5396BA229E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E09-BDE4-4C8E-BA81-32BB1E0DB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6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CC4-A270-4834-81B4-2F5396BA229E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E09-BDE4-4C8E-BA81-32BB1E0DB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2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CC4-A270-4834-81B4-2F5396BA229E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E09-BDE4-4C8E-BA81-32BB1E0DB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0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CC4-A270-4834-81B4-2F5396BA229E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E09-BDE4-4C8E-BA81-32BB1E0DB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8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CC4-A270-4834-81B4-2F5396BA229E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E09-BDE4-4C8E-BA81-32BB1E0DB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4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CC4-A270-4834-81B4-2F5396BA229E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E09-BDE4-4C8E-BA81-32BB1E0DB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9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CC4-A270-4834-81B4-2F5396BA229E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E09-BDE4-4C8E-BA81-32BB1E0DB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0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CC4-A270-4834-81B4-2F5396BA229E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E09-BDE4-4C8E-BA81-32BB1E0DB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CC4-A270-4834-81B4-2F5396BA229E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E09-BDE4-4C8E-BA81-32BB1E0DB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7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CC4-A270-4834-81B4-2F5396BA229E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E09-BDE4-4C8E-BA81-32BB1E0DB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5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71CC4-A270-4834-81B4-2F5396BA229E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0E09-BDE4-4C8E-BA81-32BB1E0DB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7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/>
        </p:nvSpPr>
        <p:spPr>
          <a:xfrm>
            <a:off x="-1409619" y="1"/>
            <a:ext cx="6560263" cy="3671668"/>
          </a:xfrm>
          <a:prstGeom prst="parallelogram">
            <a:avLst>
              <a:gd name="adj" fmla="val 68590"/>
            </a:avLst>
          </a:prstGeom>
          <a:solidFill>
            <a:srgbClr val="48D1DC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6583681" y="2743200"/>
            <a:ext cx="6721502" cy="4114800"/>
          </a:xfrm>
          <a:prstGeom prst="parallelogram">
            <a:avLst>
              <a:gd name="adj" fmla="val 68418"/>
            </a:avLst>
          </a:prstGeom>
          <a:solidFill>
            <a:srgbClr val="1E959E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>
            <a:off x="10480430" y="2743200"/>
            <a:ext cx="4557933" cy="4114800"/>
          </a:xfrm>
          <a:prstGeom prst="parallelogram">
            <a:avLst>
              <a:gd name="adj" fmla="val 68740"/>
            </a:avLst>
          </a:prstGeom>
          <a:solidFill>
            <a:srgbClr val="12595E">
              <a:alpha val="7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평행 사변형 6"/>
          <p:cNvSpPr/>
          <p:nvPr/>
        </p:nvSpPr>
        <p:spPr>
          <a:xfrm>
            <a:off x="9833317" y="685800"/>
            <a:ext cx="4937760" cy="4114800"/>
          </a:xfrm>
          <a:prstGeom prst="parallelogram">
            <a:avLst>
              <a:gd name="adj" fmla="val 57136"/>
            </a:avLst>
          </a:prstGeom>
          <a:solidFill>
            <a:srgbClr val="4ED4D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-1617781" y="0"/>
            <a:ext cx="6260121" cy="2335236"/>
          </a:xfrm>
          <a:prstGeom prst="parallelogram">
            <a:avLst>
              <a:gd name="adj" fmla="val 68590"/>
            </a:avLst>
          </a:prstGeom>
          <a:solidFill>
            <a:srgbClr val="1E959E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0789920" y="402690"/>
            <a:ext cx="1402080" cy="2438984"/>
          </a:xfrm>
          <a:prstGeom prst="line">
            <a:avLst/>
          </a:prstGeom>
          <a:ln>
            <a:solidFill>
              <a:schemeClr val="accent1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0775852" y="529299"/>
            <a:ext cx="1416148" cy="2481187"/>
          </a:xfrm>
          <a:prstGeom prst="line">
            <a:avLst/>
          </a:prstGeom>
          <a:ln>
            <a:solidFill>
              <a:schemeClr val="accent1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각 삼각형 16"/>
          <p:cNvSpPr/>
          <p:nvPr/>
        </p:nvSpPr>
        <p:spPr>
          <a:xfrm>
            <a:off x="0" y="995293"/>
            <a:ext cx="2676376" cy="2676376"/>
          </a:xfrm>
          <a:prstGeom prst="rtTriangle">
            <a:avLst/>
          </a:prstGeom>
          <a:solidFill>
            <a:srgbClr val="91E5EB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6457070" y="4564270"/>
            <a:ext cx="3972765" cy="2512474"/>
          </a:xfrm>
          <a:custGeom>
            <a:avLst/>
            <a:gdLst>
              <a:gd name="connsiteX0" fmla="*/ 0 w 4613274"/>
              <a:gd name="connsiteY0" fmla="*/ 4048672 h 4048672"/>
              <a:gd name="connsiteX1" fmla="*/ 757776 w 4613274"/>
              <a:gd name="connsiteY1" fmla="*/ 0 h 4048672"/>
              <a:gd name="connsiteX2" fmla="*/ 4613274 w 4613274"/>
              <a:gd name="connsiteY2" fmla="*/ 4048672 h 4048672"/>
              <a:gd name="connsiteX3" fmla="*/ 0 w 4613274"/>
              <a:gd name="connsiteY3" fmla="*/ 4048672 h 4048672"/>
              <a:gd name="connsiteX0" fmla="*/ 0 w 4613274"/>
              <a:gd name="connsiteY0" fmla="*/ 2824782 h 2824782"/>
              <a:gd name="connsiteX1" fmla="*/ 1939462 w 4613274"/>
              <a:gd name="connsiteY1" fmla="*/ 0 h 2824782"/>
              <a:gd name="connsiteX2" fmla="*/ 4613274 w 4613274"/>
              <a:gd name="connsiteY2" fmla="*/ 2824782 h 2824782"/>
              <a:gd name="connsiteX3" fmla="*/ 0 w 4613274"/>
              <a:gd name="connsiteY3" fmla="*/ 2824782 h 282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3274" h="2824782">
                <a:moveTo>
                  <a:pt x="0" y="2824782"/>
                </a:moveTo>
                <a:lnTo>
                  <a:pt x="1939462" y="0"/>
                </a:lnTo>
                <a:lnTo>
                  <a:pt x="4613274" y="2824782"/>
                </a:lnTo>
                <a:lnTo>
                  <a:pt x="0" y="2824782"/>
                </a:lnTo>
                <a:close/>
              </a:path>
            </a:pathLst>
          </a:custGeom>
          <a:solidFill>
            <a:srgbClr val="91E5EB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/>
          <p:cNvSpPr/>
          <p:nvPr/>
        </p:nvSpPr>
        <p:spPr>
          <a:xfrm>
            <a:off x="-1" y="-2121214"/>
            <a:ext cx="8996799" cy="8996799"/>
          </a:xfrm>
          <a:prstGeom prst="rtTriangle">
            <a:avLst/>
          </a:prstGeom>
          <a:solidFill>
            <a:srgbClr val="91E5EB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72334" y="1684308"/>
            <a:ext cx="3809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rgbClr val="0E04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POWERPOINT</a:t>
            </a:r>
            <a:endParaRPr lang="ko-KR" altLang="en-US" sz="4400" dirty="0">
              <a:ln>
                <a:solidFill>
                  <a:schemeClr val="tx1">
                    <a:alpha val="15000"/>
                  </a:schemeClr>
                </a:solidFill>
              </a:ln>
              <a:solidFill>
                <a:srgbClr val="0E045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0283" y="2387061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48611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5400000" flipV="1">
            <a:off x="1674055" y="-1674058"/>
            <a:ext cx="1392707" cy="4740819"/>
          </a:xfrm>
          <a:custGeom>
            <a:avLst/>
            <a:gdLst>
              <a:gd name="connsiteX0" fmla="*/ 0 w 1800668"/>
              <a:gd name="connsiteY0" fmla="*/ 3770145 h 3770145"/>
              <a:gd name="connsiteX1" fmla="*/ 0 w 1800668"/>
              <a:gd name="connsiteY1" fmla="*/ 0 h 3770145"/>
              <a:gd name="connsiteX2" fmla="*/ 1800668 w 1800668"/>
              <a:gd name="connsiteY2" fmla="*/ 3770145 h 3770145"/>
              <a:gd name="connsiteX3" fmla="*/ 0 w 1800668"/>
              <a:gd name="connsiteY3" fmla="*/ 3770145 h 3770145"/>
              <a:gd name="connsiteX0" fmla="*/ 14068 w 1800668"/>
              <a:gd name="connsiteY0" fmla="*/ 4740819 h 4740819"/>
              <a:gd name="connsiteX1" fmla="*/ 0 w 1800668"/>
              <a:gd name="connsiteY1" fmla="*/ 0 h 4740819"/>
              <a:gd name="connsiteX2" fmla="*/ 1800668 w 1800668"/>
              <a:gd name="connsiteY2" fmla="*/ 3770145 h 4740819"/>
              <a:gd name="connsiteX3" fmla="*/ 14068 w 1800668"/>
              <a:gd name="connsiteY3" fmla="*/ 4740819 h 474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668" h="4740819">
                <a:moveTo>
                  <a:pt x="14068" y="4740819"/>
                </a:moveTo>
                <a:cubicBezTo>
                  <a:pt x="9379" y="3160546"/>
                  <a:pt x="4689" y="1580273"/>
                  <a:pt x="0" y="0"/>
                </a:cubicBezTo>
                <a:lnTo>
                  <a:pt x="1800668" y="3770145"/>
                </a:lnTo>
                <a:lnTo>
                  <a:pt x="14068" y="4740819"/>
                </a:lnTo>
                <a:close/>
              </a:path>
            </a:pathLst>
          </a:custGeom>
          <a:solidFill>
            <a:srgbClr val="1E959E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>
            <a:off x="-942536" y="0"/>
            <a:ext cx="3798278" cy="1800665"/>
          </a:xfrm>
          <a:prstGeom prst="parallelogram">
            <a:avLst>
              <a:gd name="adj" fmla="val 41596"/>
            </a:avLst>
          </a:prstGeom>
          <a:solidFill>
            <a:srgbClr val="48D1DC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V="1">
            <a:off x="0" y="1800665"/>
            <a:ext cx="2096086" cy="1463040"/>
          </a:xfrm>
          <a:prstGeom prst="rtTriangle">
            <a:avLst/>
          </a:prstGeom>
          <a:solidFill>
            <a:srgbClr val="4ED4D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5683353" y="-2"/>
            <a:ext cx="7906044" cy="2278968"/>
          </a:xfrm>
          <a:prstGeom prst="parallelogram">
            <a:avLst>
              <a:gd name="adj" fmla="val 48923"/>
            </a:avLst>
          </a:prstGeom>
          <a:solidFill>
            <a:srgbClr val="4ED4D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563379" flipH="1">
            <a:off x="5943607" y="-478302"/>
            <a:ext cx="1181687" cy="2349305"/>
          </a:xfrm>
          <a:prstGeom prst="rtTriangle">
            <a:avLst/>
          </a:prstGeom>
          <a:solidFill>
            <a:srgbClr val="4ED4DE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2096086" y="6063175"/>
            <a:ext cx="3993947" cy="794825"/>
          </a:xfrm>
          <a:prstGeom prst="triangle">
            <a:avLst>
              <a:gd name="adj" fmla="val 33798"/>
            </a:avLst>
          </a:prstGeom>
          <a:solidFill>
            <a:srgbClr val="1E959E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0" y="6288258"/>
            <a:ext cx="3235569" cy="569741"/>
          </a:xfrm>
          <a:prstGeom prst="triangle">
            <a:avLst>
              <a:gd name="adj" fmla="val 54783"/>
            </a:avLst>
          </a:prstGeom>
          <a:solidFill>
            <a:srgbClr val="48D1DC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5094175" y="5022167"/>
            <a:ext cx="1755515" cy="1835833"/>
          </a:xfrm>
          <a:custGeom>
            <a:avLst/>
            <a:gdLst>
              <a:gd name="connsiteX0" fmla="*/ 0 w 995859"/>
              <a:gd name="connsiteY0" fmla="*/ 1906171 h 1906171"/>
              <a:gd name="connsiteX1" fmla="*/ 995859 w 995859"/>
              <a:gd name="connsiteY1" fmla="*/ 0 h 1906171"/>
              <a:gd name="connsiteX2" fmla="*/ 995859 w 995859"/>
              <a:gd name="connsiteY2" fmla="*/ 1906171 h 1906171"/>
              <a:gd name="connsiteX3" fmla="*/ 0 w 995859"/>
              <a:gd name="connsiteY3" fmla="*/ 1906171 h 1906171"/>
              <a:gd name="connsiteX0" fmla="*/ 0 w 1502296"/>
              <a:gd name="connsiteY0" fmla="*/ 1878036 h 1878036"/>
              <a:gd name="connsiteX1" fmla="*/ 1502296 w 1502296"/>
              <a:gd name="connsiteY1" fmla="*/ 0 h 1878036"/>
              <a:gd name="connsiteX2" fmla="*/ 995859 w 1502296"/>
              <a:gd name="connsiteY2" fmla="*/ 1878036 h 1878036"/>
              <a:gd name="connsiteX3" fmla="*/ 0 w 1502296"/>
              <a:gd name="connsiteY3" fmla="*/ 1878036 h 1878036"/>
              <a:gd name="connsiteX0" fmla="*/ 0 w 1755515"/>
              <a:gd name="connsiteY0" fmla="*/ 1835833 h 1835833"/>
              <a:gd name="connsiteX1" fmla="*/ 1755515 w 1755515"/>
              <a:gd name="connsiteY1" fmla="*/ 0 h 1835833"/>
              <a:gd name="connsiteX2" fmla="*/ 995859 w 1755515"/>
              <a:gd name="connsiteY2" fmla="*/ 1835833 h 1835833"/>
              <a:gd name="connsiteX3" fmla="*/ 0 w 1755515"/>
              <a:gd name="connsiteY3" fmla="*/ 1835833 h 183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5515" h="1835833">
                <a:moveTo>
                  <a:pt x="0" y="1835833"/>
                </a:moveTo>
                <a:lnTo>
                  <a:pt x="1755515" y="0"/>
                </a:lnTo>
                <a:lnTo>
                  <a:pt x="995859" y="1835833"/>
                </a:lnTo>
                <a:lnTo>
                  <a:pt x="0" y="1835833"/>
                </a:lnTo>
                <a:close/>
              </a:path>
            </a:pathLst>
          </a:custGeom>
          <a:solidFill>
            <a:srgbClr val="1E959E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16200000">
            <a:off x="10699652" y="5365650"/>
            <a:ext cx="977706" cy="2006991"/>
          </a:xfrm>
          <a:prstGeom prst="rtTriangle">
            <a:avLst/>
          </a:prstGeom>
          <a:solidFill>
            <a:srgbClr val="1E959E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970462" y="4656406"/>
            <a:ext cx="5185217" cy="2201594"/>
          </a:xfrm>
          <a:prstGeom prst="triangle">
            <a:avLst>
              <a:gd name="adj" fmla="val 51001"/>
            </a:avLst>
          </a:prstGeom>
          <a:solidFill>
            <a:srgbClr val="4ED4DE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flipH="1">
            <a:off x="3953021" y="2897409"/>
            <a:ext cx="8238979" cy="3390849"/>
          </a:xfrm>
          <a:prstGeom prst="rtTriangle">
            <a:avLst/>
          </a:prstGeom>
          <a:solidFill>
            <a:srgbClr val="4ED4DE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365264" y="1871004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rgbClr val="0E04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3736" y="2756202"/>
            <a:ext cx="1990501" cy="1813439"/>
            <a:chOff x="2203736" y="2685863"/>
            <a:chExt cx="1990501" cy="1813439"/>
          </a:xfrm>
        </p:grpSpPr>
        <p:sp>
          <p:nvSpPr>
            <p:cNvPr id="19" name="TextBox 18"/>
            <p:cNvSpPr txBox="1"/>
            <p:nvPr/>
          </p:nvSpPr>
          <p:spPr>
            <a:xfrm>
              <a:off x="2203736" y="2685863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en-US" altLang="ko-KR" sz="1800" dirty="0"/>
                <a:t>01</a:t>
              </a:r>
              <a:endParaRPr lang="ko-KR" altLang="en-US" sz="1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03736" y="3177491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en-US" altLang="ko-KR" sz="1800" dirty="0"/>
                <a:t>02</a:t>
              </a:r>
              <a:endParaRPr lang="ko-KR" altLang="en-US" sz="1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3736" y="365884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en-US" altLang="ko-KR" sz="1800" dirty="0"/>
                <a:t>03</a:t>
              </a:r>
              <a:endParaRPr lang="ko-KR" altLang="en-US" sz="1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03736" y="412997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en-US" altLang="ko-KR" sz="1800" dirty="0"/>
                <a:t>04</a:t>
              </a:r>
              <a:endParaRPr lang="ko-KR" altLang="en-US" sz="1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13538" y="2685863"/>
              <a:ext cx="1380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en-US" altLang="ko-KR" sz="1800" dirty="0"/>
                <a:t>CONTENTS</a:t>
              </a:r>
              <a:endParaRPr lang="ko-KR" altLang="en-US" sz="1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13538" y="3177491"/>
              <a:ext cx="1380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en-US" altLang="ko-KR" sz="1800" dirty="0"/>
                <a:t>CONTENTS</a:t>
              </a:r>
              <a:endParaRPr lang="ko-KR" altLang="en-US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13538" y="3658840"/>
              <a:ext cx="1380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en-US" altLang="ko-KR" sz="1800" dirty="0"/>
                <a:t>CONTENTS</a:t>
              </a:r>
              <a:endParaRPr lang="ko-KR" altLang="en-US" sz="1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13538" y="4129970"/>
              <a:ext cx="1380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15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en-US" altLang="ko-KR" sz="1800" dirty="0"/>
                <a:t>CONTENTS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31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1591097" y="1"/>
            <a:ext cx="2693963" cy="933898"/>
          </a:xfrm>
          <a:prstGeom prst="parallelogram">
            <a:avLst>
              <a:gd name="adj" fmla="val 41596"/>
            </a:avLst>
          </a:prstGeom>
          <a:solidFill>
            <a:srgbClr val="48D1DC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4908" y="513954"/>
            <a:ext cx="204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rgbClr val="0E04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2800" dirty="0"/>
              <a:t>CONTENTS</a:t>
            </a:r>
            <a:endParaRPr lang="ko-KR" altLang="en-US" sz="2800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10699652" y="5365650"/>
            <a:ext cx="977706" cy="2006991"/>
          </a:xfrm>
          <a:prstGeom prst="rtTriangle">
            <a:avLst/>
          </a:prstGeom>
          <a:solidFill>
            <a:srgbClr val="1E959E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8581291" y="6006905"/>
            <a:ext cx="3052691" cy="851095"/>
          </a:xfrm>
          <a:prstGeom prst="triangle">
            <a:avLst/>
          </a:prstGeom>
          <a:solidFill>
            <a:srgbClr val="4ED4DE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24908" y="933899"/>
            <a:ext cx="15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2000" dirty="0"/>
              <a:t> CONTENTS</a:t>
            </a:r>
            <a:endParaRPr lang="ko-KR" altLang="en-US" sz="2000" dirty="0"/>
          </a:p>
        </p:txBody>
      </p:sp>
      <p:sp>
        <p:nvSpPr>
          <p:cNvPr id="17" name="평행 사변형 16"/>
          <p:cNvSpPr/>
          <p:nvPr/>
        </p:nvSpPr>
        <p:spPr>
          <a:xfrm>
            <a:off x="-2982351" y="1"/>
            <a:ext cx="6025802" cy="313898"/>
          </a:xfrm>
          <a:prstGeom prst="parallelogram">
            <a:avLst>
              <a:gd name="adj" fmla="val 38243"/>
            </a:avLst>
          </a:prstGeom>
          <a:solidFill>
            <a:srgbClr val="48D1D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V="1">
            <a:off x="-1343887" y="933899"/>
            <a:ext cx="2096086" cy="1463040"/>
          </a:xfrm>
          <a:prstGeom prst="rtTriangle">
            <a:avLst/>
          </a:prstGeom>
          <a:solidFill>
            <a:srgbClr val="4ED4D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8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/>
          <p:cNvSpPr/>
          <p:nvPr/>
        </p:nvSpPr>
        <p:spPr>
          <a:xfrm>
            <a:off x="-1591097" y="1"/>
            <a:ext cx="2693963" cy="933898"/>
          </a:xfrm>
          <a:prstGeom prst="parallelogram">
            <a:avLst>
              <a:gd name="adj" fmla="val 41596"/>
            </a:avLst>
          </a:prstGeom>
          <a:solidFill>
            <a:srgbClr val="48D1DC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24908" y="513954"/>
            <a:ext cx="204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rgbClr val="0E04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2800" dirty="0"/>
              <a:t>CONTENTS</a:t>
            </a:r>
            <a:endParaRPr lang="ko-KR" altLang="en-US" sz="2800" dirty="0"/>
          </a:p>
        </p:txBody>
      </p:sp>
      <p:sp>
        <p:nvSpPr>
          <p:cNvPr id="50" name="직각 삼각형 49"/>
          <p:cNvSpPr/>
          <p:nvPr/>
        </p:nvSpPr>
        <p:spPr>
          <a:xfrm rot="16200000">
            <a:off x="10699652" y="5365650"/>
            <a:ext cx="977706" cy="2006991"/>
          </a:xfrm>
          <a:prstGeom prst="rtTriangle">
            <a:avLst/>
          </a:prstGeom>
          <a:solidFill>
            <a:srgbClr val="1E959E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>
            <a:off x="8581291" y="6006905"/>
            <a:ext cx="3052691" cy="851095"/>
          </a:xfrm>
          <a:prstGeom prst="triangle">
            <a:avLst/>
          </a:prstGeom>
          <a:solidFill>
            <a:srgbClr val="4ED4DE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924908" y="933899"/>
            <a:ext cx="15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2000" dirty="0"/>
              <a:t> CONTENTS</a:t>
            </a:r>
            <a:endParaRPr lang="ko-KR" altLang="en-US" sz="2000" dirty="0"/>
          </a:p>
        </p:txBody>
      </p:sp>
      <p:sp>
        <p:nvSpPr>
          <p:cNvPr id="53" name="평행 사변형 52"/>
          <p:cNvSpPr/>
          <p:nvPr/>
        </p:nvSpPr>
        <p:spPr>
          <a:xfrm>
            <a:off x="-2982351" y="1"/>
            <a:ext cx="6025802" cy="313898"/>
          </a:xfrm>
          <a:prstGeom prst="parallelogram">
            <a:avLst>
              <a:gd name="adj" fmla="val 38243"/>
            </a:avLst>
          </a:prstGeom>
          <a:solidFill>
            <a:srgbClr val="48D1D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각 삼각형 53"/>
          <p:cNvSpPr/>
          <p:nvPr/>
        </p:nvSpPr>
        <p:spPr>
          <a:xfrm flipV="1">
            <a:off x="-1343887" y="933899"/>
            <a:ext cx="2096086" cy="1463040"/>
          </a:xfrm>
          <a:prstGeom prst="rtTriangle">
            <a:avLst/>
          </a:prstGeom>
          <a:solidFill>
            <a:srgbClr val="4ED4D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17138" y="2157669"/>
            <a:ext cx="3192004" cy="3192004"/>
          </a:xfrm>
          <a:prstGeom prst="rect">
            <a:avLst/>
          </a:prstGeom>
          <a:solidFill>
            <a:srgbClr val="007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518039" y="2157667"/>
            <a:ext cx="3192004" cy="3192004"/>
          </a:xfrm>
          <a:prstGeom prst="rect">
            <a:avLst/>
          </a:prstGeom>
          <a:solidFill>
            <a:srgbClr val="039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318941" y="2157667"/>
            <a:ext cx="3192004" cy="3192004"/>
          </a:xfrm>
          <a:prstGeom prst="rect">
            <a:avLst/>
          </a:prstGeom>
          <a:solidFill>
            <a:srgbClr val="424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1786" y="2162804"/>
            <a:ext cx="521811" cy="454813"/>
          </a:xfrm>
          <a:prstGeom prst="rect">
            <a:avLst/>
          </a:prstGeom>
          <a:solidFill>
            <a:srgbClr val="006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18039" y="2163453"/>
            <a:ext cx="521811" cy="454813"/>
          </a:xfrm>
          <a:prstGeom prst="rect">
            <a:avLst/>
          </a:prstGeom>
          <a:solidFill>
            <a:srgbClr val="1A8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320566" y="2158079"/>
            <a:ext cx="521811" cy="454813"/>
          </a:xfrm>
          <a:prstGeom prst="rect">
            <a:avLst/>
          </a:prstGeom>
          <a:solidFill>
            <a:srgbClr val="49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9999" y="2141884"/>
            <a:ext cx="67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4790" y="2149385"/>
            <a:ext cx="33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13384" y="2149384"/>
            <a:ext cx="33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96195" y="2270102"/>
            <a:ext cx="218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42891" y="2253280"/>
            <a:ext cx="218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20264" y="2250304"/>
            <a:ext cx="218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36256" y="3266271"/>
            <a:ext cx="2553767" cy="1679878"/>
            <a:chOff x="667104" y="3266271"/>
            <a:chExt cx="2553767" cy="1679878"/>
          </a:xfrm>
        </p:grpSpPr>
        <p:sp>
          <p:nvSpPr>
            <p:cNvPr id="33" name="TextBox 32"/>
            <p:cNvSpPr txBox="1"/>
            <p:nvPr/>
          </p:nvSpPr>
          <p:spPr>
            <a:xfrm>
              <a:off x="667104" y="3266271"/>
              <a:ext cx="2553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입력해주세요</a:t>
              </a:r>
              <a:r>
                <a:rPr lang="en-US" altLang="ko-KR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7104" y="3601602"/>
              <a:ext cx="22257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입력해주세요</a:t>
              </a:r>
              <a:r>
                <a:rPr lang="en-US" altLang="ko-KR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7104" y="3936933"/>
              <a:ext cx="2553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입력해주세요</a:t>
              </a:r>
              <a:r>
                <a:rPr lang="en-US" altLang="ko-KR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7104" y="4272264"/>
              <a:ext cx="2553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입력해주세요</a:t>
              </a:r>
              <a:r>
                <a:rPr lang="en-US" altLang="ko-KR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7104" y="4607595"/>
              <a:ext cx="2553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입력해주세요</a:t>
              </a:r>
              <a:r>
                <a:rPr lang="en-US" altLang="ko-KR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837158" y="3266271"/>
            <a:ext cx="2553767" cy="1679878"/>
            <a:chOff x="4640208" y="3266271"/>
            <a:chExt cx="2553767" cy="1679878"/>
          </a:xfrm>
        </p:grpSpPr>
        <p:sp>
          <p:nvSpPr>
            <p:cNvPr id="55" name="TextBox 54"/>
            <p:cNvSpPr txBox="1"/>
            <p:nvPr/>
          </p:nvSpPr>
          <p:spPr>
            <a:xfrm>
              <a:off x="4640208" y="3266271"/>
              <a:ext cx="2553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입력해주세요</a:t>
              </a:r>
              <a:r>
                <a:rPr lang="en-US" altLang="ko-KR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40208" y="3601602"/>
              <a:ext cx="22257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입력해주세요</a:t>
              </a:r>
              <a:r>
                <a:rPr lang="en-US" altLang="ko-KR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40208" y="3936933"/>
              <a:ext cx="2553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입력해주세요</a:t>
              </a:r>
              <a:r>
                <a:rPr lang="en-US" altLang="ko-KR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40208" y="4272264"/>
              <a:ext cx="2553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입력해주세요</a:t>
              </a:r>
              <a:r>
                <a:rPr lang="en-US" altLang="ko-KR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40208" y="4607595"/>
              <a:ext cx="2553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입력해주세요</a:t>
              </a:r>
              <a:r>
                <a:rPr lang="en-US" altLang="ko-KR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581472" y="3266271"/>
            <a:ext cx="2553767" cy="1679878"/>
            <a:chOff x="8384522" y="3266271"/>
            <a:chExt cx="2553767" cy="1679878"/>
          </a:xfrm>
        </p:grpSpPr>
        <p:sp>
          <p:nvSpPr>
            <p:cNvPr id="60" name="TextBox 59"/>
            <p:cNvSpPr txBox="1"/>
            <p:nvPr/>
          </p:nvSpPr>
          <p:spPr>
            <a:xfrm>
              <a:off x="8384522" y="3266271"/>
              <a:ext cx="2553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입력해주세요</a:t>
              </a:r>
              <a:r>
                <a:rPr lang="en-US" altLang="ko-KR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384522" y="3601602"/>
              <a:ext cx="22257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입력해주세요</a:t>
              </a:r>
              <a:r>
                <a:rPr lang="en-US" altLang="ko-KR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84522" y="3936933"/>
              <a:ext cx="2553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입력해주세요</a:t>
              </a:r>
              <a:r>
                <a:rPr lang="en-US" altLang="ko-KR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4522" y="4272264"/>
              <a:ext cx="2553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입력해주세요</a:t>
              </a:r>
              <a:r>
                <a:rPr lang="en-US" altLang="ko-KR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84522" y="4607595"/>
              <a:ext cx="2553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입력해주세요</a:t>
              </a:r>
              <a:r>
                <a:rPr lang="en-US" altLang="ko-KR" sz="1600" dirty="0">
                  <a:ln>
                    <a:solidFill>
                      <a:schemeClr val="bg1">
                        <a:alpha val="35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27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/>
          <p:cNvSpPr/>
          <p:nvPr/>
        </p:nvSpPr>
        <p:spPr>
          <a:xfrm>
            <a:off x="-1591097" y="1"/>
            <a:ext cx="2693963" cy="933898"/>
          </a:xfrm>
          <a:prstGeom prst="parallelogram">
            <a:avLst>
              <a:gd name="adj" fmla="val 41596"/>
            </a:avLst>
          </a:prstGeom>
          <a:solidFill>
            <a:srgbClr val="48D1DC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24908" y="513954"/>
            <a:ext cx="204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rgbClr val="0E04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2800" dirty="0"/>
              <a:t>CONTENTS</a:t>
            </a:r>
            <a:endParaRPr lang="ko-KR" altLang="en-US" sz="2800" dirty="0"/>
          </a:p>
        </p:txBody>
      </p:sp>
      <p:sp>
        <p:nvSpPr>
          <p:cNvPr id="50" name="직각 삼각형 49"/>
          <p:cNvSpPr/>
          <p:nvPr/>
        </p:nvSpPr>
        <p:spPr>
          <a:xfrm rot="16200000">
            <a:off x="10699652" y="5365650"/>
            <a:ext cx="977706" cy="2006991"/>
          </a:xfrm>
          <a:prstGeom prst="rtTriangle">
            <a:avLst/>
          </a:prstGeom>
          <a:solidFill>
            <a:srgbClr val="1E959E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>
            <a:off x="8581291" y="6006905"/>
            <a:ext cx="3052691" cy="851095"/>
          </a:xfrm>
          <a:prstGeom prst="triangle">
            <a:avLst/>
          </a:prstGeom>
          <a:solidFill>
            <a:srgbClr val="4ED4DE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924908" y="933899"/>
            <a:ext cx="15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2000" dirty="0"/>
              <a:t> CONTENTS</a:t>
            </a:r>
            <a:endParaRPr lang="ko-KR" altLang="en-US" sz="2000" dirty="0"/>
          </a:p>
        </p:txBody>
      </p:sp>
      <p:sp>
        <p:nvSpPr>
          <p:cNvPr id="53" name="평행 사변형 52"/>
          <p:cNvSpPr/>
          <p:nvPr/>
        </p:nvSpPr>
        <p:spPr>
          <a:xfrm>
            <a:off x="-2982351" y="1"/>
            <a:ext cx="6025802" cy="313898"/>
          </a:xfrm>
          <a:prstGeom prst="parallelogram">
            <a:avLst>
              <a:gd name="adj" fmla="val 38243"/>
            </a:avLst>
          </a:prstGeom>
          <a:solidFill>
            <a:srgbClr val="48D1D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각 삼각형 53"/>
          <p:cNvSpPr/>
          <p:nvPr/>
        </p:nvSpPr>
        <p:spPr>
          <a:xfrm flipV="1">
            <a:off x="-1343887" y="933899"/>
            <a:ext cx="2096086" cy="1463040"/>
          </a:xfrm>
          <a:prstGeom prst="rtTriangle">
            <a:avLst/>
          </a:prstGeom>
          <a:solidFill>
            <a:srgbClr val="4ED4D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90710" y="1869754"/>
            <a:ext cx="2071941" cy="2071940"/>
          </a:xfrm>
          <a:prstGeom prst="ellipse">
            <a:avLst/>
          </a:prstGeom>
          <a:solidFill>
            <a:srgbClr val="BC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1090710" y="2686062"/>
            <a:ext cx="2071941" cy="1273619"/>
          </a:xfrm>
          <a:custGeom>
            <a:avLst/>
            <a:gdLst>
              <a:gd name="connsiteX0" fmla="*/ 30033 w 2073712"/>
              <a:gd name="connsiteY0" fmla="*/ 0 h 1274708"/>
              <a:gd name="connsiteX1" fmla="*/ 2043679 w 2073712"/>
              <a:gd name="connsiteY1" fmla="*/ 0 h 1274708"/>
              <a:gd name="connsiteX2" fmla="*/ 2052647 w 2073712"/>
              <a:gd name="connsiteY2" fmla="*/ 28890 h 1274708"/>
              <a:gd name="connsiteX3" fmla="*/ 2073712 w 2073712"/>
              <a:gd name="connsiteY3" fmla="*/ 237852 h 1274708"/>
              <a:gd name="connsiteX4" fmla="*/ 1036856 w 2073712"/>
              <a:gd name="connsiteY4" fmla="*/ 1274708 h 1274708"/>
              <a:gd name="connsiteX5" fmla="*/ 0 w 2073712"/>
              <a:gd name="connsiteY5" fmla="*/ 237852 h 1274708"/>
              <a:gd name="connsiteX6" fmla="*/ 21065 w 2073712"/>
              <a:gd name="connsiteY6" fmla="*/ 28890 h 127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3712" h="1274708">
                <a:moveTo>
                  <a:pt x="30033" y="0"/>
                </a:moveTo>
                <a:lnTo>
                  <a:pt x="2043679" y="0"/>
                </a:lnTo>
                <a:lnTo>
                  <a:pt x="2052647" y="28890"/>
                </a:lnTo>
                <a:cubicBezTo>
                  <a:pt x="2066459" y="96386"/>
                  <a:pt x="2073712" y="166272"/>
                  <a:pt x="2073712" y="237852"/>
                </a:cubicBezTo>
                <a:cubicBezTo>
                  <a:pt x="2073712" y="810492"/>
                  <a:pt x="1609496" y="1274708"/>
                  <a:pt x="1036856" y="1274708"/>
                </a:cubicBezTo>
                <a:cubicBezTo>
                  <a:pt x="464216" y="1274708"/>
                  <a:pt x="0" y="810492"/>
                  <a:pt x="0" y="237852"/>
                </a:cubicBezTo>
                <a:cubicBezTo>
                  <a:pt x="0" y="166272"/>
                  <a:pt x="7254" y="96386"/>
                  <a:pt x="21065" y="28890"/>
                </a:cubicBezTo>
                <a:close/>
              </a:path>
            </a:pathLst>
          </a:custGeom>
          <a:solidFill>
            <a:srgbClr val="007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59057" y="2582559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62%</a:t>
            </a:r>
            <a:endParaRPr lang="ko-KR" altLang="en-US" sz="360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743283" y="1869737"/>
            <a:ext cx="2071941" cy="2071941"/>
          </a:xfrm>
          <a:prstGeom prst="ellipse">
            <a:avLst/>
          </a:prstGeom>
          <a:solidFill>
            <a:srgbClr val="BC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3784877" y="3180682"/>
            <a:ext cx="1988753" cy="760996"/>
          </a:xfrm>
          <a:custGeom>
            <a:avLst/>
            <a:gdLst>
              <a:gd name="connsiteX0" fmla="*/ 0 w 1990453"/>
              <a:gd name="connsiteY0" fmla="*/ 0 h 761646"/>
              <a:gd name="connsiteX1" fmla="*/ 1990453 w 1990453"/>
              <a:gd name="connsiteY1" fmla="*/ 0 h 761646"/>
              <a:gd name="connsiteX2" fmla="*/ 1950601 w 1990453"/>
              <a:gd name="connsiteY2" fmla="*/ 128381 h 761646"/>
              <a:gd name="connsiteX3" fmla="*/ 995226 w 1990453"/>
              <a:gd name="connsiteY3" fmla="*/ 761646 h 761646"/>
              <a:gd name="connsiteX4" fmla="*/ 39851 w 1990453"/>
              <a:gd name="connsiteY4" fmla="*/ 128381 h 761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453" h="761646">
                <a:moveTo>
                  <a:pt x="0" y="0"/>
                </a:moveTo>
                <a:lnTo>
                  <a:pt x="1990453" y="0"/>
                </a:lnTo>
                <a:lnTo>
                  <a:pt x="1950601" y="128381"/>
                </a:lnTo>
                <a:cubicBezTo>
                  <a:pt x="1793198" y="500525"/>
                  <a:pt x="1424706" y="761646"/>
                  <a:pt x="995226" y="761646"/>
                </a:cubicBezTo>
                <a:cubicBezTo>
                  <a:pt x="565746" y="761646"/>
                  <a:pt x="197255" y="500525"/>
                  <a:pt x="39851" y="128381"/>
                </a:cubicBezTo>
                <a:close/>
              </a:path>
            </a:pathLst>
          </a:custGeom>
          <a:solidFill>
            <a:srgbClr val="019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11630" y="2582542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40%</a:t>
            </a:r>
            <a:endParaRPr lang="ko-KR" altLang="en-US" sz="360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395856" y="1869750"/>
            <a:ext cx="2071941" cy="2071940"/>
          </a:xfrm>
          <a:prstGeom prst="ellipse">
            <a:avLst/>
          </a:prstGeom>
          <a:solidFill>
            <a:srgbClr val="BC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6395856" y="2455571"/>
            <a:ext cx="2071941" cy="1499517"/>
          </a:xfrm>
          <a:custGeom>
            <a:avLst/>
            <a:gdLst>
              <a:gd name="connsiteX0" fmla="*/ 110554 w 2073712"/>
              <a:gd name="connsiteY0" fmla="*/ 0 h 1500799"/>
              <a:gd name="connsiteX1" fmla="*/ 1963158 w 2073712"/>
              <a:gd name="connsiteY1" fmla="*/ 0 h 1500799"/>
              <a:gd name="connsiteX2" fmla="*/ 1992231 w 2073712"/>
              <a:gd name="connsiteY2" fmla="*/ 60352 h 1500799"/>
              <a:gd name="connsiteX3" fmla="*/ 2073712 w 2073712"/>
              <a:gd name="connsiteY3" fmla="*/ 463943 h 1500799"/>
              <a:gd name="connsiteX4" fmla="*/ 1036856 w 2073712"/>
              <a:gd name="connsiteY4" fmla="*/ 1500799 h 1500799"/>
              <a:gd name="connsiteX5" fmla="*/ 0 w 2073712"/>
              <a:gd name="connsiteY5" fmla="*/ 463943 h 1500799"/>
              <a:gd name="connsiteX6" fmla="*/ 81482 w 2073712"/>
              <a:gd name="connsiteY6" fmla="*/ 60352 h 150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3712" h="1500799">
                <a:moveTo>
                  <a:pt x="110554" y="0"/>
                </a:moveTo>
                <a:lnTo>
                  <a:pt x="1963158" y="0"/>
                </a:lnTo>
                <a:lnTo>
                  <a:pt x="1992231" y="60352"/>
                </a:lnTo>
                <a:cubicBezTo>
                  <a:pt x="2044699" y="184400"/>
                  <a:pt x="2073712" y="320783"/>
                  <a:pt x="2073712" y="463943"/>
                </a:cubicBezTo>
                <a:cubicBezTo>
                  <a:pt x="2073712" y="1036583"/>
                  <a:pt x="1609496" y="1500799"/>
                  <a:pt x="1036856" y="1500799"/>
                </a:cubicBezTo>
                <a:cubicBezTo>
                  <a:pt x="464216" y="1500799"/>
                  <a:pt x="0" y="1036583"/>
                  <a:pt x="0" y="463943"/>
                </a:cubicBezTo>
                <a:cubicBezTo>
                  <a:pt x="0" y="320783"/>
                  <a:pt x="29014" y="184400"/>
                  <a:pt x="81482" y="60352"/>
                </a:cubicBezTo>
                <a:close/>
              </a:path>
            </a:pathLst>
          </a:custGeom>
          <a:solidFill>
            <a:srgbClr val="424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64203" y="2582555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76%</a:t>
            </a:r>
            <a:endParaRPr lang="ko-KR" altLang="en-US" sz="360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048430" y="1869737"/>
            <a:ext cx="2071941" cy="2071941"/>
          </a:xfrm>
          <a:prstGeom prst="ellipse">
            <a:avLst/>
          </a:prstGeom>
          <a:solidFill>
            <a:srgbClr val="BC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9048430" y="2185900"/>
            <a:ext cx="2071941" cy="1755778"/>
          </a:xfrm>
          <a:custGeom>
            <a:avLst/>
            <a:gdLst>
              <a:gd name="connsiteX0" fmla="*/ 293173 w 2073712"/>
              <a:gd name="connsiteY0" fmla="*/ 0 h 1757279"/>
              <a:gd name="connsiteX1" fmla="*/ 1780540 w 2073712"/>
              <a:gd name="connsiteY1" fmla="*/ 0 h 1757279"/>
              <a:gd name="connsiteX2" fmla="*/ 1896634 w 2073712"/>
              <a:gd name="connsiteY2" fmla="*/ 140707 h 1757279"/>
              <a:gd name="connsiteX3" fmla="*/ 2073712 w 2073712"/>
              <a:gd name="connsiteY3" fmla="*/ 720423 h 1757279"/>
              <a:gd name="connsiteX4" fmla="*/ 1036856 w 2073712"/>
              <a:gd name="connsiteY4" fmla="*/ 1757279 h 1757279"/>
              <a:gd name="connsiteX5" fmla="*/ 0 w 2073712"/>
              <a:gd name="connsiteY5" fmla="*/ 720423 h 1757279"/>
              <a:gd name="connsiteX6" fmla="*/ 177079 w 2073712"/>
              <a:gd name="connsiteY6" fmla="*/ 140707 h 175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3712" h="1757279">
                <a:moveTo>
                  <a:pt x="293173" y="0"/>
                </a:moveTo>
                <a:lnTo>
                  <a:pt x="1780540" y="0"/>
                </a:lnTo>
                <a:lnTo>
                  <a:pt x="1896634" y="140707"/>
                </a:lnTo>
                <a:cubicBezTo>
                  <a:pt x="2008432" y="306190"/>
                  <a:pt x="2073712" y="505683"/>
                  <a:pt x="2073712" y="720423"/>
                </a:cubicBezTo>
                <a:cubicBezTo>
                  <a:pt x="2073712" y="1293063"/>
                  <a:pt x="1609496" y="1757279"/>
                  <a:pt x="1036856" y="1757279"/>
                </a:cubicBezTo>
                <a:cubicBezTo>
                  <a:pt x="464216" y="1757279"/>
                  <a:pt x="0" y="1293063"/>
                  <a:pt x="0" y="720423"/>
                </a:cubicBezTo>
                <a:cubicBezTo>
                  <a:pt x="0" y="505683"/>
                  <a:pt x="65281" y="306190"/>
                  <a:pt x="177079" y="140707"/>
                </a:cubicBezTo>
                <a:close/>
              </a:path>
            </a:pathLst>
          </a:custGeom>
          <a:solidFill>
            <a:srgbClr val="007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516777" y="2582542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95%</a:t>
            </a:r>
            <a:endParaRPr lang="ko-KR" altLang="en-US" sz="360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36189" y="4157637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</a:t>
            </a:r>
            <a:endParaRPr lang="ko-KR" altLang="en-US" sz="2000" dirty="0">
              <a:ln>
                <a:solidFill>
                  <a:schemeClr val="tx1">
                    <a:alpha val="15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88762" y="4157637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</a:t>
            </a:r>
            <a:endParaRPr lang="ko-KR" altLang="en-US" sz="2000" dirty="0">
              <a:ln>
                <a:solidFill>
                  <a:schemeClr val="tx1">
                    <a:alpha val="15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78425" y="4157637"/>
            <a:ext cx="90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</a:t>
            </a:r>
            <a:endParaRPr lang="ko-KR" altLang="en-US" sz="2000" dirty="0">
              <a:ln>
                <a:solidFill>
                  <a:schemeClr val="tx1">
                    <a:alpha val="15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693909" y="4157637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</a:t>
            </a:r>
            <a:endParaRPr lang="ko-KR" altLang="en-US" sz="2000" dirty="0">
              <a:ln>
                <a:solidFill>
                  <a:schemeClr val="tx1">
                    <a:alpha val="15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46472" y="4665278"/>
            <a:ext cx="17604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입력해줘요</a:t>
            </a:r>
            <a:endParaRPr lang="en-US" altLang="ko-KR" sz="1400" dirty="0">
              <a:ln>
                <a:solidFill>
                  <a:schemeClr val="bg1">
                    <a:lumMod val="65000"/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입력해주세요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입력해주세요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n>
                <a:solidFill>
                  <a:schemeClr val="bg1">
                    <a:lumMod val="65000"/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99045" y="4665278"/>
            <a:ext cx="17604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입력해줘요</a:t>
            </a:r>
            <a:endParaRPr lang="en-US" altLang="ko-KR" sz="1400" dirty="0">
              <a:ln>
                <a:solidFill>
                  <a:schemeClr val="bg1">
                    <a:lumMod val="65000"/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입력해주세요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입력해주세요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n>
                <a:solidFill>
                  <a:schemeClr val="bg1">
                    <a:lumMod val="65000"/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51618" y="4665278"/>
            <a:ext cx="17604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입력해줘요</a:t>
            </a:r>
            <a:endParaRPr lang="en-US" altLang="ko-KR" sz="1400" dirty="0">
              <a:ln>
                <a:solidFill>
                  <a:schemeClr val="bg1">
                    <a:lumMod val="65000"/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입력해주세요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입력해주세요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n>
                <a:solidFill>
                  <a:schemeClr val="bg1">
                    <a:lumMod val="65000"/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204192" y="4665278"/>
            <a:ext cx="17604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입력해줘요</a:t>
            </a:r>
            <a:endParaRPr lang="en-US" altLang="ko-KR" sz="1400" dirty="0">
              <a:ln>
                <a:solidFill>
                  <a:schemeClr val="bg1">
                    <a:lumMod val="65000"/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입력해주세요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입력해주세요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n>
                <a:solidFill>
                  <a:schemeClr val="bg1">
                    <a:lumMod val="65000"/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93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/>
        </p:nvSpPr>
        <p:spPr>
          <a:xfrm>
            <a:off x="-1409619" y="1"/>
            <a:ext cx="6560263" cy="3671668"/>
          </a:xfrm>
          <a:prstGeom prst="parallelogram">
            <a:avLst>
              <a:gd name="adj" fmla="val 68590"/>
            </a:avLst>
          </a:prstGeom>
          <a:solidFill>
            <a:srgbClr val="48D1DC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6583681" y="2743200"/>
            <a:ext cx="6721502" cy="4114800"/>
          </a:xfrm>
          <a:prstGeom prst="parallelogram">
            <a:avLst>
              <a:gd name="adj" fmla="val 68418"/>
            </a:avLst>
          </a:prstGeom>
          <a:solidFill>
            <a:srgbClr val="1E959E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>
            <a:off x="10480430" y="2743200"/>
            <a:ext cx="4557933" cy="4114800"/>
          </a:xfrm>
          <a:prstGeom prst="parallelogram">
            <a:avLst>
              <a:gd name="adj" fmla="val 68740"/>
            </a:avLst>
          </a:prstGeom>
          <a:solidFill>
            <a:srgbClr val="12595E">
              <a:alpha val="7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평행 사변형 6"/>
          <p:cNvSpPr/>
          <p:nvPr/>
        </p:nvSpPr>
        <p:spPr>
          <a:xfrm>
            <a:off x="9833317" y="685800"/>
            <a:ext cx="4937760" cy="4114800"/>
          </a:xfrm>
          <a:prstGeom prst="parallelogram">
            <a:avLst>
              <a:gd name="adj" fmla="val 57136"/>
            </a:avLst>
          </a:prstGeom>
          <a:solidFill>
            <a:srgbClr val="4ED4D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-1617781" y="0"/>
            <a:ext cx="6260121" cy="2335236"/>
          </a:xfrm>
          <a:prstGeom prst="parallelogram">
            <a:avLst>
              <a:gd name="adj" fmla="val 68590"/>
            </a:avLst>
          </a:prstGeom>
          <a:solidFill>
            <a:srgbClr val="1E959E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0663311" y="402689"/>
            <a:ext cx="1528689" cy="2607797"/>
          </a:xfrm>
          <a:prstGeom prst="line">
            <a:avLst/>
          </a:prstGeom>
          <a:ln>
            <a:solidFill>
              <a:schemeClr val="accent1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0775852" y="529298"/>
            <a:ext cx="1416148" cy="2438985"/>
          </a:xfrm>
          <a:prstGeom prst="line">
            <a:avLst/>
          </a:prstGeom>
          <a:ln>
            <a:solidFill>
              <a:schemeClr val="accent1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각 삼각형 16"/>
          <p:cNvSpPr/>
          <p:nvPr/>
        </p:nvSpPr>
        <p:spPr>
          <a:xfrm>
            <a:off x="0" y="995293"/>
            <a:ext cx="2676376" cy="2676376"/>
          </a:xfrm>
          <a:prstGeom prst="rtTriangle">
            <a:avLst/>
          </a:prstGeom>
          <a:solidFill>
            <a:srgbClr val="91E5EB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6457070" y="4564270"/>
            <a:ext cx="3972765" cy="2512474"/>
          </a:xfrm>
          <a:custGeom>
            <a:avLst/>
            <a:gdLst>
              <a:gd name="connsiteX0" fmla="*/ 0 w 4613274"/>
              <a:gd name="connsiteY0" fmla="*/ 4048672 h 4048672"/>
              <a:gd name="connsiteX1" fmla="*/ 757776 w 4613274"/>
              <a:gd name="connsiteY1" fmla="*/ 0 h 4048672"/>
              <a:gd name="connsiteX2" fmla="*/ 4613274 w 4613274"/>
              <a:gd name="connsiteY2" fmla="*/ 4048672 h 4048672"/>
              <a:gd name="connsiteX3" fmla="*/ 0 w 4613274"/>
              <a:gd name="connsiteY3" fmla="*/ 4048672 h 4048672"/>
              <a:gd name="connsiteX0" fmla="*/ 0 w 4613274"/>
              <a:gd name="connsiteY0" fmla="*/ 2824782 h 2824782"/>
              <a:gd name="connsiteX1" fmla="*/ 1939462 w 4613274"/>
              <a:gd name="connsiteY1" fmla="*/ 0 h 2824782"/>
              <a:gd name="connsiteX2" fmla="*/ 4613274 w 4613274"/>
              <a:gd name="connsiteY2" fmla="*/ 2824782 h 2824782"/>
              <a:gd name="connsiteX3" fmla="*/ 0 w 4613274"/>
              <a:gd name="connsiteY3" fmla="*/ 2824782 h 282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3274" h="2824782">
                <a:moveTo>
                  <a:pt x="0" y="2824782"/>
                </a:moveTo>
                <a:lnTo>
                  <a:pt x="1939462" y="0"/>
                </a:lnTo>
                <a:lnTo>
                  <a:pt x="4613274" y="2824782"/>
                </a:lnTo>
                <a:lnTo>
                  <a:pt x="0" y="2824782"/>
                </a:lnTo>
                <a:close/>
              </a:path>
            </a:pathLst>
          </a:custGeom>
          <a:solidFill>
            <a:srgbClr val="91E5EB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/>
          <p:cNvSpPr/>
          <p:nvPr/>
        </p:nvSpPr>
        <p:spPr>
          <a:xfrm>
            <a:off x="-1" y="-2121214"/>
            <a:ext cx="8996799" cy="8996799"/>
          </a:xfrm>
          <a:prstGeom prst="rtTriangle">
            <a:avLst/>
          </a:prstGeom>
          <a:solidFill>
            <a:srgbClr val="91E5EB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131779" y="1675873"/>
            <a:ext cx="35883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ln>
                  <a:solidFill>
                    <a:schemeClr val="tx1">
                      <a:alpha val="15000"/>
                    </a:schemeClr>
                  </a:solidFill>
                </a:ln>
                <a:solidFill>
                  <a:srgbClr val="0E045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11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123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박현조</dc:creator>
  <cp:lastModifiedBy>박현조</cp:lastModifiedBy>
  <cp:revision>25</cp:revision>
  <dcterms:created xsi:type="dcterms:W3CDTF">2016-08-21T15:05:37Z</dcterms:created>
  <dcterms:modified xsi:type="dcterms:W3CDTF">2016-08-26T05:37:30Z</dcterms:modified>
</cp:coreProperties>
</file>