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Lst>
  <p:notesMasterIdLst>
    <p:notesMasterId r:id="rId10"/>
  </p:notesMasterIdLst>
  <p:handoutMasterIdLst>
    <p:handoutMasterId r:id="rId11"/>
  </p:handoutMasterIdLst>
  <p:sldIdLst>
    <p:sldId id="1123" r:id="rId5"/>
    <p:sldId id="1124" r:id="rId6"/>
    <p:sldId id="1125" r:id="rId7"/>
    <p:sldId id="1126" r:id="rId8"/>
    <p:sldId id="1127" r:id="rId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326EBC"/>
    <a:srgbClr val="457BC2"/>
    <a:srgbClr val="6D2C7C"/>
    <a:srgbClr val="642272"/>
    <a:srgbClr val="525252"/>
    <a:srgbClr val="002050"/>
    <a:srgbClr val="1193FF"/>
    <a:srgbClr val="0078D7"/>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980" autoAdjust="0"/>
  </p:normalViewPr>
  <p:slideViewPr>
    <p:cSldViewPr snapToObjects="1">
      <p:cViewPr varScale="1">
        <p:scale>
          <a:sx n="76" d="100"/>
          <a:sy n="76" d="100"/>
        </p:scale>
        <p:origin x="1080" y="9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6/15/2015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6/15/2015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6/15/2015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18"/>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Damian Edwards</a:t>
            </a:r>
            <a:endParaRPr lang="en-US" dirty="0" smtClean="0"/>
          </a:p>
          <a:p>
            <a:r>
              <a:rPr lang="en-US" dirty="0" smtClean="0"/>
              <a:t>Principal Program Manager</a:t>
            </a:r>
          </a:p>
          <a:p>
            <a:r>
              <a:rPr lang="en-US" dirty="0" smtClean="0"/>
              <a:t>ASP.NET</a:t>
            </a:r>
            <a:endParaRPr lang="en-US" dirty="0"/>
          </a:p>
        </p:txBody>
      </p:sp>
      <p:sp>
        <p:nvSpPr>
          <p:cNvPr id="4" name="Title 3"/>
          <p:cNvSpPr>
            <a:spLocks noGrp="1"/>
          </p:cNvSpPr>
          <p:nvPr>
            <p:ph type="title"/>
          </p:nvPr>
        </p:nvSpPr>
        <p:spPr/>
        <p:txBody>
          <a:bodyPr/>
          <a:lstStyle/>
          <a:p>
            <a:r>
              <a:rPr lang="en-US" dirty="0" smtClean="0"/>
              <a:t>Visual Studio and Command Line Tools</a:t>
            </a:r>
            <a:br>
              <a:rPr lang="en-US" dirty="0" smtClean="0"/>
            </a:br>
            <a:r>
              <a:rPr lang="en-US" dirty="0" smtClean="0"/>
              <a:t>	for ASP.NET 5</a:t>
            </a:r>
            <a:endParaRPr lang="en-US" dirty="0"/>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28538" cy="7698886"/>
          </a:xfrm>
          <a:prstGeom prst="rect">
            <a:avLst/>
          </a:prstGeom>
        </p:spPr>
      </p:pic>
      <p:sp>
        <p:nvSpPr>
          <p:cNvPr id="4" name="Rounded Rectangle 3"/>
          <p:cNvSpPr/>
          <p:nvPr/>
        </p:nvSpPr>
        <p:spPr bwMode="auto">
          <a:xfrm>
            <a:off x="4160837" y="-160338"/>
            <a:ext cx="4114800" cy="712002"/>
          </a:xfrm>
          <a:prstGeom prst="roundRect">
            <a:avLst>
              <a:gd name="adj" fmla="val 25585"/>
            </a:avLst>
          </a:prstGeom>
          <a:solidFill>
            <a:srgbClr val="6D2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328777" y="0"/>
            <a:ext cx="377892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smtClean="0">
                <a:solidFill>
                  <a:schemeClr val="bg1">
                    <a:lumMod val="85000"/>
                  </a:schemeClr>
                </a:solidFill>
              </a:rPr>
              <a:t>http://visualstudio.com</a:t>
            </a:r>
            <a:endParaRPr lang="en-US" sz="2400" b="1" dirty="0" smtClean="0">
              <a:solidFill>
                <a:schemeClr val="bg1">
                  <a:lumMod val="85000"/>
                </a:schemeClr>
              </a:solidFill>
            </a:endParaRPr>
          </a:p>
        </p:txBody>
      </p:sp>
    </p:spTree>
    <p:extLst>
      <p:ext uri="{BB962C8B-B14F-4D97-AF65-F5344CB8AC3E}">
        <p14:creationId xmlns:p14="http://schemas.microsoft.com/office/powerpoint/2010/main" val="281150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Visual Studio 2015 / ASP.NET 5</a:t>
            </a:r>
            <a:endParaRPr lang="en-US" dirty="0"/>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2470194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12436475" cy="1516062"/>
          </a:xfrm>
          <a:prstGeom prst="rect">
            <a:avLst/>
          </a:prstGeom>
          <a:solidFill>
            <a:srgbClr val="326E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1359815" y="1516062"/>
            <a:ext cx="9678745" cy="9530184"/>
            <a:chOff x="1397915" y="625403"/>
            <a:chExt cx="9678745" cy="9530184"/>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15" y="625403"/>
              <a:ext cx="9640645" cy="1019317"/>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552" y="2049462"/>
              <a:ext cx="9658108" cy="8106125"/>
            </a:xfrm>
            <a:prstGeom prst="rect">
              <a:avLst/>
            </a:prstGeom>
          </p:spPr>
        </p:pic>
      </p:grpSp>
      <p:sp>
        <p:nvSpPr>
          <p:cNvPr id="4" name="TextBox 3"/>
          <p:cNvSpPr txBox="1"/>
          <p:nvPr/>
        </p:nvSpPr>
        <p:spPr>
          <a:xfrm>
            <a:off x="1492830" y="317256"/>
            <a:ext cx="8902117"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F5F5F5"/>
                </a:solidFill>
              </a:rPr>
              <a:t>DNX: http://github.com/aspnet/home</a:t>
            </a:r>
            <a:endParaRPr lang="en-US" sz="4000" dirty="0" smtClean="0">
              <a:solidFill>
                <a:srgbClr val="F5F5F5"/>
              </a:solidFill>
            </a:endParaRPr>
          </a:p>
        </p:txBody>
      </p:sp>
    </p:spTree>
    <p:extLst>
      <p:ext uri="{BB962C8B-B14F-4D97-AF65-F5344CB8AC3E}">
        <p14:creationId xmlns:p14="http://schemas.microsoft.com/office/powerpoint/2010/main" val="11037138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Command Line Tools</a:t>
            </a:r>
            <a:endParaRPr lang="en-US" dirty="0"/>
          </a:p>
        </p:txBody>
      </p:sp>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318310100"/>
      </p:ext>
    </p:extLst>
  </p:cSld>
  <p:clrMapOvr>
    <a:masterClrMapping/>
  </p:clrMapOvr>
  <p:transition>
    <p:fade/>
  </p:transition>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36bfbf9-5e42-489c-a259-4c54eb22cb57"/>
    <ds:schemaRef ds:uri="http://www.w3.org/XML/1998/namespace"/>
    <ds:schemaRef ds:uri="http://purl.org/dc/dcmitype/"/>
  </ds:schemaRefs>
</ds:datastoreItem>
</file>

<file path=customXml/itemProps3.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TR20_BO_CT_Template</Template>
  <TotalTime>3141</TotalTime>
  <Words>150</Words>
  <Application>Microsoft Office PowerPoint</Application>
  <PresentationFormat>Custom</PresentationFormat>
  <Paragraphs>13</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ＭＳ Ｐゴシック</vt:lpstr>
      <vt:lpstr>Arial</vt:lpstr>
      <vt:lpstr>Avenir LT Pro 45 Book</vt:lpstr>
      <vt:lpstr>Calibri</vt:lpstr>
      <vt:lpstr>Consolas</vt:lpstr>
      <vt:lpstr>Segoe Semibold</vt:lpstr>
      <vt:lpstr>Segoe UI</vt:lpstr>
      <vt:lpstr>Segoe UI Light</vt:lpstr>
      <vt:lpstr>Build</vt:lpstr>
      <vt:lpstr>Visual Studio and Command Line Tools  for ASP.NET 5</vt:lpstr>
      <vt:lpstr>PowerPoint Presentation</vt:lpstr>
      <vt:lpstr>Demo</vt:lpstr>
      <vt:lpstr>PowerPoint Presentation</vt:lpstr>
      <vt:lpstr>Demo</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Jon</cp:lastModifiedBy>
  <cp:revision>75</cp:revision>
  <dcterms:created xsi:type="dcterms:W3CDTF">2015-01-26T11:56:29Z</dcterms:created>
  <dcterms:modified xsi:type="dcterms:W3CDTF">2015-06-15T01:37:15Z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