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3A1FA-A5D8-4E13-A0FE-B216CF2BC762}" v="2" dt="2023-12-19T15:22:1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gann Lee" userId="73d9244d56fb5c81" providerId="LiveId" clId="{2663A1FA-A5D8-4E13-A0FE-B216CF2BC762}"/>
    <pc:docChg chg="modSld">
      <pc:chgData name="Jongann Lee" userId="73d9244d56fb5c81" providerId="LiveId" clId="{2663A1FA-A5D8-4E13-A0FE-B216CF2BC762}" dt="2023-12-20T00:12:47.931" v="182" actId="1076"/>
      <pc:docMkLst>
        <pc:docMk/>
      </pc:docMkLst>
      <pc:sldChg chg="addSp modSp mod">
        <pc:chgData name="Jongann Lee" userId="73d9244d56fb5c81" providerId="LiveId" clId="{2663A1FA-A5D8-4E13-A0FE-B216CF2BC762}" dt="2023-12-20T00:12:11.985" v="175" actId="1076"/>
        <pc:sldMkLst>
          <pc:docMk/>
          <pc:sldMk cId="2619273919" sldId="257"/>
        </pc:sldMkLst>
        <pc:spChg chg="add mod">
          <ac:chgData name="Jongann Lee" userId="73d9244d56fb5c81" providerId="LiveId" clId="{2663A1FA-A5D8-4E13-A0FE-B216CF2BC762}" dt="2023-12-20T00:12:11.985" v="175" actId="1076"/>
          <ac:spMkLst>
            <pc:docMk/>
            <pc:sldMk cId="2619273919" sldId="257"/>
            <ac:spMk id="12" creationId="{691DD985-B402-CC6C-1496-BD1A73C64D3B}"/>
          </ac:spMkLst>
        </pc:spChg>
      </pc:sldChg>
      <pc:sldChg chg="addSp modSp mod">
        <pc:chgData name="Jongann Lee" userId="73d9244d56fb5c81" providerId="LiveId" clId="{2663A1FA-A5D8-4E13-A0FE-B216CF2BC762}" dt="2023-12-20T00:12:47.931" v="182" actId="1076"/>
        <pc:sldMkLst>
          <pc:docMk/>
          <pc:sldMk cId="1712423033" sldId="262"/>
        </pc:sldMkLst>
        <pc:spChg chg="add mod">
          <ac:chgData name="Jongann Lee" userId="73d9244d56fb5c81" providerId="LiveId" clId="{2663A1FA-A5D8-4E13-A0FE-B216CF2BC762}" dt="2023-12-20T00:12:47.931" v="182" actId="1076"/>
          <ac:spMkLst>
            <pc:docMk/>
            <pc:sldMk cId="1712423033" sldId="262"/>
            <ac:spMk id="9" creationId="{591A35F8-96E1-63E7-58D5-544934F9AAFC}"/>
          </ac:spMkLst>
        </pc:spChg>
      </pc:sldChg>
      <pc:sldChg chg="addSp modSp mod">
        <pc:chgData name="Jongann Lee" userId="73d9244d56fb5c81" providerId="LiveId" clId="{2663A1FA-A5D8-4E13-A0FE-B216CF2BC762}" dt="2023-12-19T15:22:25.324" v="169" actId="20577"/>
        <pc:sldMkLst>
          <pc:docMk/>
          <pc:sldMk cId="2626570507" sldId="264"/>
        </pc:sldMkLst>
        <pc:spChg chg="mod">
          <ac:chgData name="Jongann Lee" userId="73d9244d56fb5c81" providerId="LiveId" clId="{2663A1FA-A5D8-4E13-A0FE-B216CF2BC762}" dt="2023-12-19T15:21:16.804" v="98" actId="20577"/>
          <ac:spMkLst>
            <pc:docMk/>
            <pc:sldMk cId="2626570507" sldId="264"/>
            <ac:spMk id="3" creationId="{47AA2657-DEF8-FEA1-0FB9-F8CCE93822F2}"/>
          </ac:spMkLst>
        </pc:spChg>
        <pc:spChg chg="add mod">
          <ac:chgData name="Jongann Lee" userId="73d9244d56fb5c81" providerId="LiveId" clId="{2663A1FA-A5D8-4E13-A0FE-B216CF2BC762}" dt="2023-12-19T15:22:25.324" v="169" actId="20577"/>
          <ac:spMkLst>
            <pc:docMk/>
            <pc:sldMk cId="2626570507" sldId="264"/>
            <ac:spMk id="8" creationId="{7717ED18-3910-5305-EEE7-B03E27FFF4B1}"/>
          </ac:spMkLst>
        </pc:spChg>
        <pc:picChg chg="mod">
          <ac:chgData name="Jongann Lee" userId="73d9244d56fb5c81" providerId="LiveId" clId="{2663A1FA-A5D8-4E13-A0FE-B216CF2BC762}" dt="2023-12-19T15:21:20.708" v="99" actId="1076"/>
          <ac:picMkLst>
            <pc:docMk/>
            <pc:sldMk cId="2626570507" sldId="264"/>
            <ac:picMk id="5" creationId="{085EFF71-5DB3-9ECB-001C-0EF3B93EB888}"/>
          </ac:picMkLst>
        </pc:picChg>
        <pc:picChg chg="mod">
          <ac:chgData name="Jongann Lee" userId="73d9244d56fb5c81" providerId="LiveId" clId="{2663A1FA-A5D8-4E13-A0FE-B216CF2BC762}" dt="2023-12-19T15:21:24.650" v="100" actId="1076"/>
          <ac:picMkLst>
            <pc:docMk/>
            <pc:sldMk cId="2626570507" sldId="264"/>
            <ac:picMk id="7" creationId="{381F23EE-16D6-1CAB-2DCC-4AE83470E626}"/>
          </ac:picMkLst>
        </pc:picChg>
      </pc:sldChg>
      <pc:sldChg chg="modSp mod">
        <pc:chgData name="Jongann Lee" userId="73d9244d56fb5c81" providerId="LiveId" clId="{2663A1FA-A5D8-4E13-A0FE-B216CF2BC762}" dt="2023-12-19T15:21:05.891" v="96" actId="20577"/>
        <pc:sldMkLst>
          <pc:docMk/>
          <pc:sldMk cId="3480937885" sldId="265"/>
        </pc:sldMkLst>
        <pc:spChg chg="mod">
          <ac:chgData name="Jongann Lee" userId="73d9244d56fb5c81" providerId="LiveId" clId="{2663A1FA-A5D8-4E13-A0FE-B216CF2BC762}" dt="2023-12-19T15:21:05.891" v="96" actId="20577"/>
          <ac:spMkLst>
            <pc:docMk/>
            <pc:sldMk cId="3480937885" sldId="265"/>
            <ac:spMk id="3" creationId="{899242BE-553A-0440-6AA1-D9756BFD88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61AF-CEC0-ADB5-6961-902DEDDC5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E943A-12C0-2A49-ABEB-534C4F9B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12A7-D06C-46DD-99AC-98F01F6C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9FA6-D25B-8290-F79F-78F994B7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DD3E-F2D2-DD74-ACC2-4BC9301C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1E0-CA19-F758-0A90-4C743944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9D01-F00E-2876-E3C0-A33B7497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E50-62FE-DCB0-D3CD-C5350DE4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8831-2622-248E-2EB4-F0A49AD9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CC8-043C-1138-3E22-4FA8A37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42838-6EED-EC3D-8ACA-D48BBDD5D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73BF7-0E8A-8E69-51FF-57A8E4213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DF99-18D0-32DD-6886-F7B0F8A9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39C-76B2-1AC9-B9D1-5E718E89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8A5C-84FE-C173-3ABB-17678A43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9FD3-92CF-25CF-9032-0DB0731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3131-346A-9BF9-F718-51E89808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5DF6-1760-E119-57F8-D79C1707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4038-B338-6F99-6E21-A22F974A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2757-DAD1-D4FA-B8DC-1446471F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7966-6916-7DC1-BD6C-4594DB22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48F1-913E-7BCB-851E-8EB853EC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A2FA-139F-24DF-6C9E-BACDA5C9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B2A9-E728-D46C-EBA1-203AC6B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AAF0-BE98-E0F3-7A38-3222AB9A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32F6-6F04-B509-5956-D4C7EDED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EF94-E31C-44C5-6B6B-62F1B5B4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1390F-7170-A6F3-9F0D-29D5AF1BE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962B-7358-A9EE-3EC7-5CC95ED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6810-8F4F-A912-4636-8CA53A56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15BF-2B90-F20D-B800-2879C485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506A-B336-FC4D-F6B8-61CA9C7E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B442-862D-D5FF-15B8-BC36A412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AB67-E38C-41E9-B3CD-0458F2E45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2A338-AE18-D5AB-32B0-AA36AF7A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CD85E-9013-EF6F-9262-05902B4D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64804-9F46-2237-F5BA-0AB381A5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161AE-5159-6425-0675-DAD8B89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318DF-D357-EF19-986A-C904AC86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643A-EC19-4511-A708-201718CA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8D371-0D52-7727-29FF-E6B47840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1E984-EBA5-1E46-5D73-CE9B5C37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71720-FE05-971F-04E1-D362554C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1E4B5-BAF9-B994-FA95-972F02F8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CD796-FE7E-A177-12CD-A582916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D620-F4BC-5304-FB61-DEAF40F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F341-D5BD-29B2-B254-BB135C3E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F58C-9A15-7FDF-8750-4ACC0539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F94A-3222-865D-8EC0-33B71319B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5934-7E87-3A5C-D6FD-3F6A652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C485-88A3-BEEC-11DA-28F42ADA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931AF-7AA0-BDCE-A695-35EDD04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7E9-7272-EB5B-E60E-14250DD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537F1-F11B-4AB8-A2D8-95FB5A23A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0B0B-C2B6-A188-F89F-C5FC172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682A-E040-A859-DC92-CB5CFB61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68E67-5ACC-1CD7-3F0B-7B06D147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4D26-4051-BC39-E441-13C3E8D3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70176-FF98-72E5-0ADA-211861AD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C55C-A6A0-56A4-C553-145C1FCD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059D-2D96-42C0-6999-AB6E2897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FE63-D8AD-4DB1-B719-7EAFA19989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1166-E073-64AA-D7E0-4705A3311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787F-0B01-1875-D4AC-C8C941D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8729-42B8-4B2D-8B8A-E0BFFAD4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A58A-46ED-6F16-0B5C-E8BB1BC1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53" y="868880"/>
            <a:ext cx="11754293" cy="2387600"/>
          </a:xfrm>
        </p:spPr>
        <p:txBody>
          <a:bodyPr/>
          <a:lstStyle/>
          <a:p>
            <a:r>
              <a:rPr lang="en-US" dirty="0"/>
              <a:t>DOB</a:t>
            </a:r>
            <a:r>
              <a:rPr lang="ko-KR" altLang="en-US" dirty="0"/>
              <a:t>를 이용한 </a:t>
            </a:r>
            <a:r>
              <a:rPr lang="ko-KR" altLang="en-US" dirty="0" err="1"/>
              <a:t>외발자전거</a:t>
            </a:r>
            <a:r>
              <a:rPr lang="ko-KR" altLang="en-US" dirty="0"/>
              <a:t> 제어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04A8-B108-5E4D-C685-2323D007A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16708"/>
            <a:ext cx="9144000" cy="1655762"/>
          </a:xfrm>
        </p:spPr>
        <p:txBody>
          <a:bodyPr/>
          <a:lstStyle/>
          <a:p>
            <a:r>
              <a:rPr lang="ko-KR" altLang="en-US" dirty="0"/>
              <a:t>기계항공공학부 우주항공공학전공</a:t>
            </a:r>
            <a:endParaRPr lang="en-US" dirty="0"/>
          </a:p>
          <a:p>
            <a:r>
              <a:rPr lang="en-US" dirty="0"/>
              <a:t>2019-11545 </a:t>
            </a:r>
            <a:r>
              <a:rPr lang="ko-KR" altLang="en-US" dirty="0" err="1"/>
              <a:t>이종안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9297-34E7-0212-C49A-ACD91EAF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42BE-553A-0440-6AA1-D9756BFD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PD controller was too good </a:t>
            </a:r>
            <a:r>
              <a:rPr lang="en-US" dirty="0">
                <a:sym typeface="Wingdings" panose="05000000000000000000" pitchFamily="2" charset="2"/>
              </a:rPr>
              <a:t> affect of DOB not apparent</a:t>
            </a:r>
          </a:p>
          <a:p>
            <a:r>
              <a:rPr lang="en-US" dirty="0">
                <a:sym typeface="Wingdings" panose="05000000000000000000" pitchFamily="2" charset="2"/>
              </a:rPr>
              <a:t>Use a controller without a derivative term next time</a:t>
            </a:r>
          </a:p>
          <a:p>
            <a:r>
              <a:rPr lang="en-US" dirty="0">
                <a:sym typeface="Wingdings" panose="05000000000000000000" pitchFamily="2" charset="2"/>
              </a:rPr>
              <a:t>Theoretical stability not yet proven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0453-0CFD-1554-C6A7-4454994D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3D7A-9F60-6F85-DFE9-09C9C02B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1" y="1658902"/>
            <a:ext cx="4686334" cy="4833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B7E41-1181-6A59-1EE2-8B6E27BAF7D0}"/>
              </a:ext>
            </a:extLst>
          </p:cNvPr>
          <p:cNvSpPr txBox="1"/>
          <p:nvPr/>
        </p:nvSpPr>
        <p:spPr>
          <a:xfrm>
            <a:off x="5895753" y="1472609"/>
            <a:ext cx="4827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ψ, θ, γ</a:t>
            </a:r>
            <a:r>
              <a:rPr lang="en-US" dirty="0"/>
              <a:t>: z-x-y Euler angles</a:t>
            </a:r>
          </a:p>
          <a:p>
            <a:endParaRPr lang="en-US" dirty="0"/>
          </a:p>
          <a:p>
            <a:r>
              <a:rPr lang="en-US" dirty="0" err="1"/>
              <a:t>x_G</a:t>
            </a:r>
            <a:r>
              <a:rPr lang="en-US" dirty="0"/>
              <a:t>, </a:t>
            </a:r>
            <a:r>
              <a:rPr lang="en-US" dirty="0" err="1"/>
              <a:t>y_G</a:t>
            </a:r>
            <a:r>
              <a:rPr lang="en-US" dirty="0"/>
              <a:t>: </a:t>
            </a:r>
            <a:r>
              <a:rPr lang="ko-KR" altLang="en-US" dirty="0"/>
              <a:t>바퀴의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el-GR" dirty="0"/>
              <a:t>ϕ</a:t>
            </a:r>
            <a:r>
              <a:rPr lang="en-US" dirty="0"/>
              <a:t>, </a:t>
            </a:r>
            <a:r>
              <a:rPr lang="el-GR" dirty="0"/>
              <a:t>α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dirty="0"/>
              <a:t>: </a:t>
            </a:r>
            <a:r>
              <a:rPr lang="ko-KR" altLang="en-US" dirty="0"/>
              <a:t>각 바퀴가 돌아간 각도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σ : </a:t>
            </a:r>
            <a:r>
              <a:rPr lang="en-US" altLang="ko-KR" dirty="0" err="1"/>
              <a:t>Pseudovelocities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E23E5-8352-95D8-607F-AE78FD2C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44" y="3597506"/>
            <a:ext cx="3466590" cy="2707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DD985-B402-CC6C-1496-BD1A73C64D3B}"/>
              </a:ext>
            </a:extLst>
          </p:cNvPr>
          <p:cNvSpPr txBox="1"/>
          <p:nvPr/>
        </p:nvSpPr>
        <p:spPr>
          <a:xfrm>
            <a:off x="6096886" y="134292"/>
            <a:ext cx="6095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Xincheng Cao et al. “Autonomous unicycle: modeling, dynamics, and control”. In: Multibody System Dynamics (2023), pp. 1–34.</a:t>
            </a:r>
          </a:p>
        </p:txBody>
      </p:sp>
    </p:spTree>
    <p:extLst>
      <p:ext uri="{BB962C8B-B14F-4D97-AF65-F5344CB8AC3E}">
        <p14:creationId xmlns:p14="http://schemas.microsoft.com/office/powerpoint/2010/main" val="261927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01EC43-8F5E-1AD1-2B59-6B6143BB9251}"/>
              </a:ext>
            </a:extLst>
          </p:cNvPr>
          <p:cNvSpPr/>
          <p:nvPr/>
        </p:nvSpPr>
        <p:spPr>
          <a:xfrm>
            <a:off x="7022804" y="4786975"/>
            <a:ext cx="4885661" cy="1975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4646F-9681-F1C6-6CB0-58B1700C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B181D-D392-4D1C-8CF3-14CC3BEA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894"/>
            <a:ext cx="3284069" cy="396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77329-DB57-B1B7-3E43-C6E2BCB0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11" y="1690688"/>
            <a:ext cx="3796994" cy="3096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69F04-2061-E267-C7AD-F637DB6C58A7}"/>
              </a:ext>
            </a:extLst>
          </p:cNvPr>
          <p:cNvSpPr txBox="1"/>
          <p:nvPr/>
        </p:nvSpPr>
        <p:spPr>
          <a:xfrm>
            <a:off x="7139762" y="4786975"/>
            <a:ext cx="25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state and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E0AFF-783F-B28E-F804-A8F7DFC76189}"/>
              </a:ext>
            </a:extLst>
          </p:cNvPr>
          <p:cNvSpPr txBox="1"/>
          <p:nvPr/>
        </p:nvSpPr>
        <p:spPr>
          <a:xfrm>
            <a:off x="8647813" y="6344538"/>
            <a:ext cx="255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 Torque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7ABE9D-C3F1-948C-9DD3-30020880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692" y="5211002"/>
            <a:ext cx="4019108" cy="10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6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A45-1298-3B70-DFE8-FBC44DD8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9E5AF-CD63-B3BD-084E-E33B81EB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204"/>
            <a:ext cx="3839728" cy="608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F5E05-FB5F-2E37-05D3-A98C3662DB93}"/>
              </a:ext>
            </a:extLst>
          </p:cNvPr>
          <p:cNvSpPr txBox="1"/>
          <p:nvPr/>
        </p:nvSpPr>
        <p:spPr>
          <a:xfrm>
            <a:off x="4742120" y="1690688"/>
            <a:ext cx="612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를</a:t>
            </a:r>
            <a:r>
              <a:rPr lang="en-US" dirty="0"/>
              <a:t> </a:t>
            </a:r>
            <a:r>
              <a:rPr lang="ko-KR" altLang="en-US" dirty="0"/>
              <a:t>평형점으로 하여 선형화</a:t>
            </a:r>
            <a:r>
              <a:rPr lang="en-US" altLang="ko-KR" dirty="0"/>
              <a:t>(</a:t>
            </a:r>
            <a:r>
              <a:rPr lang="ko-KR" altLang="en-US" dirty="0"/>
              <a:t>단 </a:t>
            </a:r>
            <a:r>
              <a:rPr lang="en-US" altLang="ko-KR" dirty="0" err="1"/>
              <a:t>w_b</a:t>
            </a:r>
            <a:r>
              <a:rPr lang="en-US" altLang="ko-KR" dirty="0"/>
              <a:t>*, </a:t>
            </a:r>
            <a:r>
              <a:rPr lang="en-US" altLang="ko-KR" dirty="0" err="1"/>
              <a:t>w_s</a:t>
            </a:r>
            <a:r>
              <a:rPr lang="en-US" altLang="ko-KR" dirty="0"/>
              <a:t>*=0)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D77E9-61ED-2799-088C-4209D42C9661}"/>
              </a:ext>
            </a:extLst>
          </p:cNvPr>
          <p:cNvSpPr/>
          <p:nvPr/>
        </p:nvSpPr>
        <p:spPr>
          <a:xfrm>
            <a:off x="9819167" y="1212112"/>
            <a:ext cx="1440712" cy="951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ECA8F-2D1F-A797-360C-98D921F9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112" y="1355165"/>
            <a:ext cx="1209684" cy="704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37648E-D7A8-3357-56F8-E7C73793D54C}"/>
              </a:ext>
            </a:extLst>
          </p:cNvPr>
          <p:cNvSpPr txBox="1"/>
          <p:nvPr/>
        </p:nvSpPr>
        <p:spPr>
          <a:xfrm>
            <a:off x="9819167" y="8771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D3989-D9A5-9D3B-BAAC-2553EFEDF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5" y="2437477"/>
            <a:ext cx="3841344" cy="3968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A866F-E821-E490-AA98-55599A4D4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825" y="2437477"/>
            <a:ext cx="1767338" cy="3878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EBB4D9-7DD1-AABA-9C9B-2472388EF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531" y="3795713"/>
            <a:ext cx="3805265" cy="11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D65B-98F7-CD22-B0E0-77DA458B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AC1B-8E95-F35B-B6F5-44B7C93D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520" y="1825625"/>
            <a:ext cx="6840279" cy="4351338"/>
          </a:xfrm>
        </p:spPr>
        <p:txBody>
          <a:bodyPr/>
          <a:lstStyle/>
          <a:p>
            <a:r>
              <a:rPr lang="en-US" dirty="0"/>
              <a:t>All three have a relative degree of 2</a:t>
            </a:r>
          </a:p>
          <a:p>
            <a:r>
              <a:rPr lang="en-US" dirty="0"/>
              <a:t>Each input has a matching output y </a:t>
            </a:r>
          </a:p>
          <a:p>
            <a:r>
              <a:rPr lang="en-US" dirty="0"/>
              <a:t>Zero dynamics do not affect the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DAC5-3193-C1F0-1EC4-B5BBA525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2766237" cy="48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4F79-1A82-4AFA-A09C-0124A27B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Plant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8834-DACC-7EE2-8541-830C2F25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8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Problem: System Not Controllable(rank(Co)=11)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Still stabilizable, so Okay!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/>
              <a:t>Nominal Plant Controller: PD controller of the Euler Angles!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Stability with eigenvalues of x at LHP and z at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485CC-5B89-86BD-D263-EACDFBA9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51" y="3790778"/>
            <a:ext cx="2049061" cy="16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A6D2-505E-554F-F0D2-485CE74A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DOB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030F-7FB4-F701-3FC0-A4B26E40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2460" cy="7899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MIMO DOB inherently uses separate Q filters for each 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Use independent Q filters to estimate x!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0FC68-F51C-319A-A9C4-D0A5F3F7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5475"/>
            <a:ext cx="5653690" cy="197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53F13-B73A-9AAF-FA35-BD56CE12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23" y="2615609"/>
            <a:ext cx="4753010" cy="2186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A35F8-96E1-63E7-58D5-544934F9AAFC}"/>
              </a:ext>
            </a:extLst>
          </p:cNvPr>
          <p:cNvSpPr txBox="1"/>
          <p:nvPr/>
        </p:nvSpPr>
        <p:spPr>
          <a:xfrm>
            <a:off x="6096886" y="230188"/>
            <a:ext cx="6095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Juhoon</a:t>
            </a:r>
            <a:r>
              <a:rPr lang="en-US" sz="1200" dirty="0"/>
              <a:t> Back et al. “An Inner-Loop Controller Guaranteeing Robust Transient Performance for Uncertain MIMO Nonlinear Systems”. In: IEEE Transactions on Automatic Control (2009)</a:t>
            </a:r>
          </a:p>
        </p:txBody>
      </p:sp>
    </p:spTree>
    <p:extLst>
      <p:ext uri="{BB962C8B-B14F-4D97-AF65-F5344CB8AC3E}">
        <p14:creationId xmlns:p14="http://schemas.microsoft.com/office/powerpoint/2010/main" val="171242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27F2-6750-9261-65F3-2F83966D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DOB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3015-4912-25EF-6093-DA5DFBD6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2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Inverse Plant used to estimate u from x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Since each u is independent, use the SISO approach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CE765-1D4A-ECD1-766E-2278014FF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9693"/>
            <a:ext cx="4400582" cy="209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EA8D1-E382-8F42-0576-21EF7EEA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141" y="2865302"/>
            <a:ext cx="4560466" cy="1589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E321B-9C3B-EEC2-1B73-6B9DFEC43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141" y="4973633"/>
            <a:ext cx="2041457" cy="156589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C74B3CB-F37E-9EEB-0741-09AECE675C1F}"/>
              </a:ext>
            </a:extLst>
          </p:cNvPr>
          <p:cNvSpPr/>
          <p:nvPr/>
        </p:nvSpPr>
        <p:spPr>
          <a:xfrm>
            <a:off x="6926166" y="4548331"/>
            <a:ext cx="430618" cy="3189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2705-FE56-15B0-201B-D48E44C7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2657-DEF8-FEA1-0FB9-F8CCE938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80"/>
            <a:ext cx="10515600" cy="789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position of (1,1,1) rad or 57.3°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EFF71-5DB3-9ECB-001C-0EF3B93E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7" y="1982739"/>
            <a:ext cx="4121888" cy="3467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F23EE-16D6-1CAB-2DCC-4AE83470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1605"/>
            <a:ext cx="4440865" cy="36299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7ED18-3910-5305-EEE7-B03E27FFF4B1}"/>
              </a:ext>
            </a:extLst>
          </p:cNvPr>
          <p:cNvSpPr txBox="1">
            <a:spLocks/>
          </p:cNvSpPr>
          <p:nvPr/>
        </p:nvSpPr>
        <p:spPr>
          <a:xfrm>
            <a:off x="785037" y="5702890"/>
            <a:ext cx="10515600" cy="78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DOB decreased overshoot (important to not go over 0.5</a:t>
            </a:r>
            <a:r>
              <a:rPr lang="el-GR" dirty="0"/>
              <a:t>π</a:t>
            </a:r>
            <a:r>
              <a:rPr lang="en-US" dirty="0"/>
              <a:t>=1.57)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287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DOB를 이용한 외발자전거 제어</vt:lpstr>
      <vt:lpstr>Model</vt:lpstr>
      <vt:lpstr>Non-linear Model</vt:lpstr>
      <vt:lpstr>Linearized Model</vt:lpstr>
      <vt:lpstr>Normal Form </vt:lpstr>
      <vt:lpstr>Nominal Plant Controller</vt:lpstr>
      <vt:lpstr>MIMO DOB</vt:lpstr>
      <vt:lpstr>MIMO DOB</vt:lpstr>
      <vt:lpstr>Simulation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DOB를 이용한 외발자전거 제어</dc:title>
  <dc:creator>Jongann Lee</dc:creator>
  <cp:lastModifiedBy>Jongann Lee</cp:lastModifiedBy>
  <cp:revision>1</cp:revision>
  <dcterms:created xsi:type="dcterms:W3CDTF">2023-12-19T05:55:39Z</dcterms:created>
  <dcterms:modified xsi:type="dcterms:W3CDTF">2023-12-20T00:12:54Z</dcterms:modified>
</cp:coreProperties>
</file>