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5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78C71-EBB6-426E-B226-10A189FBC989}"/>
              </a:ext>
            </a:extLst>
          </p:cNvPr>
          <p:cNvSpPr txBox="1"/>
          <p:nvPr/>
        </p:nvSpPr>
        <p:spPr>
          <a:xfrm>
            <a:off x="6097518" y="4311541"/>
            <a:ext cx="458170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조장 </a:t>
            </a:r>
            <a:r>
              <a:rPr lang="en-US" altLang="ko-KR" sz="2600" dirty="0">
                <a:solidFill>
                  <a:schemeClr val="bg1"/>
                </a:solidFill>
              </a:rPr>
              <a:t>- 20170663 </a:t>
            </a:r>
            <a:r>
              <a:rPr lang="ko-KR" altLang="en-US" sz="2600" dirty="0">
                <a:solidFill>
                  <a:schemeClr val="bg1"/>
                </a:solidFill>
              </a:rPr>
              <a:t>김민영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조원 </a:t>
            </a:r>
            <a:r>
              <a:rPr lang="en-US" altLang="ko-KR" sz="2600" dirty="0">
                <a:solidFill>
                  <a:schemeClr val="bg1"/>
                </a:solidFill>
              </a:rPr>
              <a:t>- 20170660 </a:t>
            </a:r>
            <a:r>
              <a:rPr lang="ko-KR" altLang="en-US" sz="2600" dirty="0">
                <a:solidFill>
                  <a:schemeClr val="bg1"/>
                </a:solidFill>
              </a:rPr>
              <a:t>김동현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조원 </a:t>
            </a:r>
            <a:r>
              <a:rPr lang="en-US" altLang="ko-KR" sz="2600" dirty="0">
                <a:solidFill>
                  <a:schemeClr val="bg1"/>
                </a:solidFill>
              </a:rPr>
              <a:t>- 20170668 </a:t>
            </a:r>
            <a:r>
              <a:rPr lang="ko-KR" altLang="en-US" sz="2600" dirty="0" err="1">
                <a:solidFill>
                  <a:schemeClr val="bg1"/>
                </a:solidFill>
              </a:rPr>
              <a:t>김종범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  <a:endParaRPr lang="ko-KR" altLang="en-US" sz="26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0AAAFD-C412-416A-BAB0-96E7F5110348}"/>
              </a:ext>
            </a:extLst>
          </p:cNvPr>
          <p:cNvGrpSpPr/>
          <p:nvPr/>
        </p:nvGrpSpPr>
        <p:grpSpPr>
          <a:xfrm>
            <a:off x="2075259" y="1250958"/>
            <a:ext cx="5561138" cy="1877437"/>
            <a:chOff x="3315432" y="1767838"/>
            <a:chExt cx="5561138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B887B1-5D3F-4D26-8016-FFCD2AA81BA6}"/>
                </a:ext>
              </a:extLst>
            </p:cNvPr>
            <p:cNvSpPr txBox="1"/>
            <p:nvPr/>
          </p:nvSpPr>
          <p:spPr>
            <a:xfrm>
              <a:off x="4427919" y="1767838"/>
              <a:ext cx="33361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>
                  <a:solidFill>
                    <a:schemeClr val="bg1"/>
                  </a:solidFill>
                </a:rPr>
                <a:t>컴공</a:t>
              </a:r>
              <a:r>
                <a:rPr lang="ko-KR" altLang="en-US" sz="3600" dirty="0">
                  <a:solidFill>
                    <a:schemeClr val="bg1"/>
                  </a:solidFill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r>
                <a:rPr lang="ko-KR" altLang="en-US" sz="3600" dirty="0">
                  <a:solidFill>
                    <a:schemeClr val="bg1"/>
                  </a:solidFill>
                </a:rPr>
                <a:t>조 </a:t>
              </a:r>
              <a:r>
                <a:rPr lang="en-US" altLang="ko-KR" sz="4000" b="1" dirty="0">
                  <a:solidFill>
                    <a:schemeClr val="bg1"/>
                  </a:solidFill>
                </a:rPr>
                <a:t>int p;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1C1051-E227-4989-86F3-A84F5DA0DE12}"/>
                </a:ext>
              </a:extLst>
            </p:cNvPr>
            <p:cNvSpPr txBox="1"/>
            <p:nvPr/>
          </p:nvSpPr>
          <p:spPr>
            <a:xfrm>
              <a:off x="3315432" y="2537279"/>
              <a:ext cx="55611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스마트 텀블러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25663" y="174504"/>
            <a:ext cx="4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기능 및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ECF19-F2B4-43F3-8ED3-CD49B0D2F872}"/>
              </a:ext>
            </a:extLst>
          </p:cNvPr>
          <p:cNvSpPr txBox="1"/>
          <p:nvPr/>
        </p:nvSpPr>
        <p:spPr>
          <a:xfrm>
            <a:off x="5427677" y="1199626"/>
            <a:ext cx="634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기본 기능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몸이 하루에 필요로 하는 수분 섭취량을 </a:t>
            </a:r>
            <a:r>
              <a:rPr lang="en-US" altLang="ko-KR" dirty="0">
                <a:latin typeface="+mn-ea"/>
              </a:rPr>
              <a:t>LED</a:t>
            </a:r>
            <a:r>
              <a:rPr lang="ko-KR" altLang="en-US" dirty="0">
                <a:latin typeface="+mn-ea"/>
              </a:rPr>
              <a:t>를 통해 시각적으로 보여주는 텀블러 및 어플리케이션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5EBC8A1-7F54-48BE-80C3-6F71FBE1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3" y="1308681"/>
            <a:ext cx="4835756" cy="48252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0F3BE6-68DB-475A-A3EF-A8B2C3D737FF}"/>
              </a:ext>
            </a:extLst>
          </p:cNvPr>
          <p:cNvSpPr txBox="1"/>
          <p:nvPr/>
        </p:nvSpPr>
        <p:spPr>
          <a:xfrm>
            <a:off x="5427677" y="2525466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현재 텀블러 안에 들어있는 물의 양을 보여주는 </a:t>
            </a:r>
            <a:r>
              <a:rPr lang="en-US" altLang="ko-KR" dirty="0">
                <a:latin typeface="+mn-ea"/>
              </a:rPr>
              <a:t>LED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40B1BC-31A1-4088-B1D0-3B7377321944}"/>
              </a:ext>
            </a:extLst>
          </p:cNvPr>
          <p:cNvSpPr txBox="1"/>
          <p:nvPr/>
        </p:nvSpPr>
        <p:spPr>
          <a:xfrm>
            <a:off x="5427677" y="289479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적정 수분 섭취량 </a:t>
            </a:r>
            <a:r>
              <a:rPr lang="en-US" altLang="ko-KR" dirty="0">
                <a:latin typeface="+mn-ea"/>
              </a:rPr>
              <a:t>LED (1000ml</a:t>
            </a:r>
            <a:r>
              <a:rPr lang="ko-KR" altLang="en-US" dirty="0">
                <a:latin typeface="+mn-ea"/>
              </a:rPr>
              <a:t>를 초과하지 않았을 경우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F1A932-A867-4EE6-97FF-0F9B3C75AA80}"/>
              </a:ext>
            </a:extLst>
          </p:cNvPr>
          <p:cNvSpPr txBox="1"/>
          <p:nvPr/>
        </p:nvSpPr>
        <p:spPr>
          <a:xfrm>
            <a:off x="5427677" y="3264130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적정 수분 섭취량 </a:t>
            </a:r>
            <a:r>
              <a:rPr lang="en-US" altLang="ko-KR" dirty="0">
                <a:latin typeface="+mn-ea"/>
              </a:rPr>
              <a:t>LED (1000ml</a:t>
            </a:r>
            <a:r>
              <a:rPr lang="ko-KR" altLang="en-US" dirty="0">
                <a:latin typeface="+mn-ea"/>
              </a:rPr>
              <a:t>를 초과한 경우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717BF2-A4D7-40CD-A7A8-2A6CECE96183}"/>
              </a:ext>
            </a:extLst>
          </p:cNvPr>
          <p:cNvSpPr txBox="1"/>
          <p:nvPr/>
        </p:nvSpPr>
        <p:spPr>
          <a:xfrm>
            <a:off x="5427677" y="3633462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텀블러에 들어 있는 물의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5C32C-B1CD-4E88-9066-4393D909CFBD}"/>
              </a:ext>
            </a:extLst>
          </p:cNvPr>
          <p:cNvSpPr txBox="1"/>
          <p:nvPr/>
        </p:nvSpPr>
        <p:spPr>
          <a:xfrm>
            <a:off x="5427677" y="4002794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5. </a:t>
            </a:r>
            <a:r>
              <a:rPr lang="ko-KR" altLang="en-US" dirty="0">
                <a:latin typeface="+mn-ea"/>
              </a:rPr>
              <a:t>무선 충전기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A067E3-9B1B-4EEC-987D-71E8260DC350}"/>
              </a:ext>
            </a:extLst>
          </p:cNvPr>
          <p:cNvSpPr txBox="1"/>
          <p:nvPr/>
        </p:nvSpPr>
        <p:spPr>
          <a:xfrm>
            <a:off x="5427676" y="4372126"/>
            <a:ext cx="676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일주일 동안 마신 물의 양 및 적정 섭취량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필요한 경우 알림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A2BC3-EB35-4FB9-B7AA-63917A12DCB7}"/>
              </a:ext>
            </a:extLst>
          </p:cNvPr>
          <p:cNvSpPr txBox="1"/>
          <p:nvPr/>
        </p:nvSpPr>
        <p:spPr>
          <a:xfrm>
            <a:off x="5427677" y="474145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7. </a:t>
            </a:r>
            <a:r>
              <a:rPr lang="ko-KR" altLang="en-US" dirty="0">
                <a:latin typeface="+mn-ea"/>
              </a:rPr>
              <a:t>물을 마시는 경우와 버리는 경우의 구분 필요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푸시 버튼</a:t>
            </a:r>
            <a:r>
              <a:rPr lang="en-US" altLang="ko-KR" dirty="0">
                <a:latin typeface="+mn-ea"/>
              </a:rPr>
              <a:t>?)</a:t>
            </a:r>
            <a:endParaRPr lang="ko-KR" altLang="en-US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E7515C-D690-4716-97EB-932D1375B08B}"/>
              </a:ext>
            </a:extLst>
          </p:cNvPr>
          <p:cNvSpPr txBox="1"/>
          <p:nvPr/>
        </p:nvSpPr>
        <p:spPr>
          <a:xfrm>
            <a:off x="5427676" y="220646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구조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07A9B0-9470-40E1-A6A2-63C56B3FE6C5}"/>
              </a:ext>
            </a:extLst>
          </p:cNvPr>
          <p:cNvSpPr txBox="1"/>
          <p:nvPr/>
        </p:nvSpPr>
        <p:spPr>
          <a:xfrm>
            <a:off x="5427676" y="5253619"/>
            <a:ext cx="634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대략적으로 필요한 센서들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LED, </a:t>
            </a:r>
            <a:r>
              <a:rPr lang="ko-KR" altLang="en-US" dirty="0">
                <a:latin typeface="+mn-ea"/>
              </a:rPr>
              <a:t>수위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무게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수평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온도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무선 충전 모듈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블루투스 모듈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푸시 버튼</a:t>
            </a: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6686ED-FF5A-4045-B2C0-0A7447309835}"/>
              </a:ext>
            </a:extLst>
          </p:cNvPr>
          <p:cNvSpPr txBox="1"/>
          <p:nvPr/>
        </p:nvSpPr>
        <p:spPr>
          <a:xfrm flipH="1">
            <a:off x="225663" y="174504"/>
            <a:ext cx="4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 및 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30E65-3940-4BA7-8BAD-8F273007ECC6}"/>
              </a:ext>
            </a:extLst>
          </p:cNvPr>
          <p:cNvSpPr txBox="1"/>
          <p:nvPr/>
        </p:nvSpPr>
        <p:spPr>
          <a:xfrm>
            <a:off x="743383" y="1565693"/>
            <a:ext cx="597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FF0000"/>
                </a:solidFill>
              </a:rPr>
              <a:t>목적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800" dirty="0"/>
              <a:t>하루에 마셔야 하는 물의 양을 시각적으로 보여줌으로써 충분한 양의 물을 섭취할 수 있도록 도움</a:t>
            </a: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48BFE-949F-41AA-9C01-7038A1F3FF7F}"/>
              </a:ext>
            </a:extLst>
          </p:cNvPr>
          <p:cNvSpPr txBox="1"/>
          <p:nvPr/>
        </p:nvSpPr>
        <p:spPr>
          <a:xfrm>
            <a:off x="743382" y="3188369"/>
            <a:ext cx="634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FF0000"/>
                </a:solidFill>
              </a:rPr>
              <a:t>기대효과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800" dirty="0"/>
              <a:t>미용과 건강에 도움을 줄 수 있을 듯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175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동현</cp:lastModifiedBy>
  <cp:revision>17</cp:revision>
  <dcterms:created xsi:type="dcterms:W3CDTF">2019-12-23T00:32:35Z</dcterms:created>
  <dcterms:modified xsi:type="dcterms:W3CDTF">2021-10-27T09:08:43Z</dcterms:modified>
</cp:coreProperties>
</file>