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image" Target="../media/image97.png"/><Relationship Id="rId5" Type="http://schemas.openxmlformats.org/officeDocument/2006/relationships/image" Target="../media/image9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png"/><Relationship Id="rId13" Type="http://schemas.openxmlformats.org/officeDocument/2006/relationships/image" Target="../media/image74.png"/><Relationship Id="rId14" Type="http://schemas.openxmlformats.org/officeDocument/2006/relationships/image" Target="../media/image75.png"/><Relationship Id="rId15" Type="http://schemas.openxmlformats.org/officeDocument/2006/relationships/image" Target="../media/image7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0365" y="1772043"/>
            <a:ext cx="10176010" cy="370362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95" y="7756456"/>
            <a:ext cx="16450520" cy="94144"/>
            <a:chOff x="936395" y="7756456"/>
            <a:chExt cx="16450520" cy="9414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95" y="7756456"/>
              <a:ext cx="16450520" cy="9414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71430" y="5016868"/>
            <a:ext cx="7312494" cy="121901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04411" y="4876092"/>
            <a:ext cx="1990497" cy="1990497"/>
            <a:chOff x="1704411" y="4876092"/>
            <a:chExt cx="1990497" cy="19904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260000">
              <a:off x="1704411" y="4876092"/>
              <a:ext cx="1990497" cy="199049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543254" y="1015079"/>
            <a:ext cx="2996213" cy="2996213"/>
            <a:chOff x="14543254" y="1015079"/>
            <a:chExt cx="2996213" cy="29962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980000">
              <a:off x="14543254" y="1015079"/>
              <a:ext cx="2996213" cy="29962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61328" y="8456313"/>
            <a:ext cx="4030640" cy="10009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2594180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5275709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034" y="951622"/>
            <a:ext cx="3508296" cy="15237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5275709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034" y="951622"/>
            <a:ext cx="2918739" cy="15237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5275709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2034" y="951622"/>
            <a:ext cx="3307777" cy="15237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7120" y="1376447"/>
            <a:ext cx="3789431" cy="30475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8897" y="4721298"/>
            <a:ext cx="1482126" cy="16725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14359" y="4983598"/>
            <a:ext cx="2260431" cy="98212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90097" y="4721298"/>
            <a:ext cx="1482126" cy="167255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023227" y="4981265"/>
            <a:ext cx="2934658" cy="10132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36817" y="4707528"/>
            <a:ext cx="1482126" cy="16725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15686" y="4042944"/>
            <a:ext cx="15862530" cy="493714"/>
            <a:chOff x="1215686" y="4042944"/>
            <a:chExt cx="1586253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5686" y="4042944"/>
              <a:ext cx="1586253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27404" y="7230568"/>
            <a:ext cx="1482126" cy="167255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1478" y="7491501"/>
            <a:ext cx="2765909" cy="100034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64712" y="7240092"/>
            <a:ext cx="1482127" cy="16725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97626" y="7504522"/>
            <a:ext cx="3265967" cy="101572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860389" y="4946189"/>
            <a:ext cx="3271050" cy="101322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082227" y="7237204"/>
            <a:ext cx="1504039" cy="16972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32984" y="7501948"/>
            <a:ext cx="2337761" cy="101572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316704" y="7209666"/>
            <a:ext cx="1504038" cy="169728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467499" y="7449154"/>
            <a:ext cx="3619646" cy="101572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2" y="-14613"/>
            <a:ext cx="2616151" cy="12924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0956" y="4017766"/>
            <a:ext cx="2338864" cy="101584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40706" y="5906723"/>
            <a:ext cx="7729163" cy="64965"/>
            <a:chOff x="2240706" y="5906723"/>
            <a:chExt cx="7729163" cy="6496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2240706" y="5906723"/>
              <a:ext cx="7729163" cy="64965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51172" y="6121638"/>
            <a:ext cx="6517735" cy="214486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58071" y="5104937"/>
            <a:ext cx="3650749" cy="83148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961541" y="6008269"/>
            <a:ext cx="4044820" cy="3937909"/>
            <a:chOff x="12961541" y="6008269"/>
            <a:chExt cx="4044820" cy="393790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61541" y="6008269"/>
              <a:ext cx="4044820" cy="393790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56175" y="2060854"/>
            <a:ext cx="9650187" cy="3515425"/>
            <a:chOff x="7356175" y="2060854"/>
            <a:chExt cx="9650187" cy="351542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56175" y="2060854"/>
              <a:ext cx="9650187" cy="351542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302804" y="8486134"/>
            <a:ext cx="6452821" cy="1682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2173" y="1776571"/>
            <a:ext cx="3508293" cy="152377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90483" y="3239154"/>
            <a:ext cx="7554698" cy="150356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49175" y="6990827"/>
            <a:ext cx="8219583" cy="2092857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9382" y="-14613"/>
            <a:ext cx="2616151" cy="12924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12173" y="5538041"/>
            <a:ext cx="3508296" cy="152377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03844" y="2544792"/>
            <a:ext cx="5883071" cy="6346953"/>
            <a:chOff x="11503844" y="2544792"/>
            <a:chExt cx="5883071" cy="6346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03844" y="2544792"/>
              <a:ext cx="5883071" cy="63469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3265074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328852" y="3568931"/>
            <a:ext cx="4326457" cy="3494446"/>
            <a:chOff x="7328852" y="3568931"/>
            <a:chExt cx="4326457" cy="34944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8852" y="3568931"/>
              <a:ext cx="4326457" cy="34944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67832" y="7372525"/>
            <a:ext cx="2419507" cy="77003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26831" y="2021725"/>
            <a:ext cx="3475862" cy="5041652"/>
            <a:chOff x="13426831" y="2021725"/>
            <a:chExt cx="3475862" cy="504165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26831" y="2021725"/>
              <a:ext cx="3475862" cy="504165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747669" y="7372525"/>
            <a:ext cx="2776492" cy="77003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5008" y="8320222"/>
            <a:ext cx="5902256" cy="9752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19156" y="1632150"/>
            <a:ext cx="4244403" cy="5431227"/>
            <a:chOff x="1119156" y="1632150"/>
            <a:chExt cx="4244403" cy="54312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9156" y="1632150"/>
              <a:ext cx="4244403" cy="543122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003585" y="7372523"/>
            <a:ext cx="2520840" cy="77003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614754" y="8320222"/>
            <a:ext cx="5835732" cy="134092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068573" y="8320222"/>
            <a:ext cx="5623253" cy="1340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3608868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383" y="-14613"/>
            <a:ext cx="3091507" cy="129245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94881" y="6282396"/>
            <a:ext cx="1010963" cy="60950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96802" y="5011110"/>
            <a:ext cx="1010963" cy="60950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89439" y="2874938"/>
            <a:ext cx="1010963" cy="60950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91520" y="3712034"/>
            <a:ext cx="1010963" cy="60950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93543" y="5791216"/>
            <a:ext cx="1010963" cy="6095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9383" y="-14613"/>
            <a:ext cx="5436997" cy="12924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8245" y="2920651"/>
            <a:ext cx="4308390" cy="5376560"/>
            <a:chOff x="1418245" y="2920651"/>
            <a:chExt cx="4308390" cy="537656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18245" y="2920651"/>
              <a:ext cx="4308390" cy="537656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97358" y="2601850"/>
            <a:ext cx="6576418" cy="43586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93066" y="1481528"/>
            <a:ext cx="1796671" cy="15237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59645" y="5003216"/>
            <a:ext cx="1766957" cy="15237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22034" y="951622"/>
            <a:ext cx="3508296" cy="1523773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09036" y="6082322"/>
            <a:ext cx="6863175" cy="41811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1DE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2034" y="951622"/>
            <a:ext cx="3508296" cy="15237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9383" y="-14613"/>
            <a:ext cx="5436997" cy="1292459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113335" y="242028"/>
            <a:ext cx="2390342" cy="68832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6317" y="776072"/>
            <a:ext cx="16450599" cy="99503"/>
            <a:chOff x="936317" y="776072"/>
            <a:chExt cx="16450599" cy="9950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317" y="776072"/>
              <a:ext cx="16450599" cy="9950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9752" y="4655986"/>
            <a:ext cx="12759583" cy="32391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8204" y="7857240"/>
            <a:ext cx="13592476" cy="214207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94436" y="2046827"/>
            <a:ext cx="13597962" cy="26906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2021-12-19T19:46:43Z</dcterms:created>
  <dcterms:modified xsi:type="dcterms:W3CDTF">2021-12-19T19:46:43Z</dcterms:modified>
</cp:coreProperties>
</file>