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0" r:id="rId17"/>
    <p:sldId id="291" r:id="rId18"/>
    <p:sldId id="293" r:id="rId19"/>
    <p:sldId id="271" r:id="rId20"/>
    <p:sldId id="292" r:id="rId21"/>
    <p:sldId id="294" r:id="rId22"/>
    <p:sldId id="295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96" r:id="rId33"/>
    <p:sldId id="298" r:id="rId34"/>
    <p:sldId id="281" r:id="rId35"/>
    <p:sldId id="297" r:id="rId36"/>
    <p:sldId id="289" r:id="rId3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4.png"/><Relationship Id="rId7" Type="http://schemas.openxmlformats.org/officeDocument/2006/relationships/image" Target="../media/image8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5.png"/><Relationship Id="rId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4.png"/><Relationship Id="rId7" Type="http://schemas.openxmlformats.org/officeDocument/2006/relationships/image" Target="../media/image5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15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15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12" Type="http://schemas.openxmlformats.org/officeDocument/2006/relationships/image" Target="../media/image152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png"/><Relationship Id="rId11" Type="http://schemas.openxmlformats.org/officeDocument/2006/relationships/image" Target="../media/image151.png"/><Relationship Id="rId5" Type="http://schemas.openxmlformats.org/officeDocument/2006/relationships/image" Target="../media/image148.png"/><Relationship Id="rId10" Type="http://schemas.openxmlformats.org/officeDocument/2006/relationships/image" Target="../media/image135.png"/><Relationship Id="rId4" Type="http://schemas.openxmlformats.org/officeDocument/2006/relationships/image" Target="../media/image147.png"/><Relationship Id="rId9" Type="http://schemas.openxmlformats.org/officeDocument/2006/relationships/image" Target="../media/image1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52.png"/><Relationship Id="rId3" Type="http://schemas.openxmlformats.org/officeDocument/2006/relationships/image" Target="../media/image153.png"/><Relationship Id="rId7" Type="http://schemas.openxmlformats.org/officeDocument/2006/relationships/image" Target="../media/image156.png"/><Relationship Id="rId12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png"/><Relationship Id="rId11" Type="http://schemas.openxmlformats.org/officeDocument/2006/relationships/image" Target="../media/image135.png"/><Relationship Id="rId5" Type="http://schemas.openxmlformats.org/officeDocument/2006/relationships/image" Target="../media/image154.png"/><Relationship Id="rId10" Type="http://schemas.openxmlformats.org/officeDocument/2006/relationships/image" Target="../media/image133.png"/><Relationship Id="rId4" Type="http://schemas.openxmlformats.org/officeDocument/2006/relationships/image" Target="../media/image145.png"/><Relationship Id="rId9" Type="http://schemas.openxmlformats.org/officeDocument/2006/relationships/image" Target="../media/image132.png"/><Relationship Id="rId14" Type="http://schemas.openxmlformats.org/officeDocument/2006/relationships/image" Target="../media/image1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12" Type="http://schemas.openxmlformats.org/officeDocument/2006/relationships/image" Target="../media/image16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Relationship Id="rId11" Type="http://schemas.openxmlformats.org/officeDocument/2006/relationships/image" Target="../media/image167.png"/><Relationship Id="rId5" Type="http://schemas.openxmlformats.org/officeDocument/2006/relationships/image" Target="../media/image162.png"/><Relationship Id="rId10" Type="http://schemas.openxmlformats.org/officeDocument/2006/relationships/image" Target="../media/image166.png"/><Relationship Id="rId4" Type="http://schemas.openxmlformats.org/officeDocument/2006/relationships/image" Target="../media/image32.png"/><Relationship Id="rId9" Type="http://schemas.openxmlformats.org/officeDocument/2006/relationships/image" Target="../media/image1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7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7" Type="http://schemas.openxmlformats.org/officeDocument/2006/relationships/image" Target="../media/image18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75.png"/><Relationship Id="rId7" Type="http://schemas.openxmlformats.org/officeDocument/2006/relationships/image" Target="../media/image18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61.png"/><Relationship Id="rId9" Type="http://schemas.openxmlformats.org/officeDocument/2006/relationships/image" Target="../media/image18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2.png"/><Relationship Id="rId3" Type="http://schemas.openxmlformats.org/officeDocument/2006/relationships/image" Target="../media/image175.png"/><Relationship Id="rId7" Type="http://schemas.openxmlformats.org/officeDocument/2006/relationships/image" Target="../media/image185.png"/><Relationship Id="rId12" Type="http://schemas.openxmlformats.org/officeDocument/2006/relationships/image" Target="../media/image19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4.png"/><Relationship Id="rId11" Type="http://schemas.openxmlformats.org/officeDocument/2006/relationships/image" Target="../media/image190.png"/><Relationship Id="rId5" Type="http://schemas.openxmlformats.org/officeDocument/2006/relationships/image" Target="../media/image183.png"/><Relationship Id="rId10" Type="http://schemas.openxmlformats.org/officeDocument/2006/relationships/image" Target="../media/image189.png"/><Relationship Id="rId4" Type="http://schemas.openxmlformats.org/officeDocument/2006/relationships/image" Target="../media/image161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06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19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image" Target="../media/image224.png"/><Relationship Id="rId3" Type="http://schemas.openxmlformats.org/officeDocument/2006/relationships/image" Target="../media/image214.png"/><Relationship Id="rId7" Type="http://schemas.openxmlformats.org/officeDocument/2006/relationships/image" Target="../media/image218.png"/><Relationship Id="rId12" Type="http://schemas.openxmlformats.org/officeDocument/2006/relationships/image" Target="../media/image223.png"/><Relationship Id="rId2" Type="http://schemas.openxmlformats.org/officeDocument/2006/relationships/image" Target="../media/image213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7.png"/><Relationship Id="rId11" Type="http://schemas.openxmlformats.org/officeDocument/2006/relationships/image" Target="../media/image222.png"/><Relationship Id="rId5" Type="http://schemas.openxmlformats.org/officeDocument/2006/relationships/image" Target="../media/image216.png"/><Relationship Id="rId15" Type="http://schemas.openxmlformats.org/officeDocument/2006/relationships/image" Target="../media/image226.png"/><Relationship Id="rId10" Type="http://schemas.openxmlformats.org/officeDocument/2006/relationships/image" Target="../media/image221.png"/><Relationship Id="rId4" Type="http://schemas.openxmlformats.org/officeDocument/2006/relationships/image" Target="../media/image215.png"/><Relationship Id="rId9" Type="http://schemas.openxmlformats.org/officeDocument/2006/relationships/image" Target="../media/image220.png"/><Relationship Id="rId14" Type="http://schemas.openxmlformats.org/officeDocument/2006/relationships/image" Target="../media/image2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3" Type="http://schemas.openxmlformats.org/officeDocument/2006/relationships/image" Target="../media/image40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5" Type="http://schemas.openxmlformats.org/officeDocument/2006/relationships/image" Target="../media/image115.png"/><Relationship Id="rId10" Type="http://schemas.openxmlformats.org/officeDocument/2006/relationships/image" Target="../media/image235.png"/><Relationship Id="rId4" Type="http://schemas.openxmlformats.org/officeDocument/2006/relationships/image" Target="../media/image230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32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32.png"/><Relationship Id="rId9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36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15733" y="-356152"/>
            <a:ext cx="18944483" cy="10641866"/>
            <a:chOff x="-1815733" y="-356152"/>
            <a:chExt cx="18944483" cy="1064186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51020" y="-356152"/>
              <a:ext cx="16756660" cy="5499009"/>
              <a:chOff x="-51020" y="-356152"/>
              <a:chExt cx="16756660" cy="549900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51020" y="-356152"/>
                <a:ext cx="16756660" cy="549900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51020" y="1347342"/>
              <a:ext cx="2675630" cy="23081"/>
              <a:chOff x="-51020" y="1347342"/>
              <a:chExt cx="2675630" cy="2308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1020" y="1347342"/>
                <a:ext cx="2675630" cy="2308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156964" y="6622449"/>
              <a:ext cx="15971786" cy="3663265"/>
              <a:chOff x="1156964" y="6622449"/>
              <a:chExt cx="15971786" cy="366326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56964" y="6622449"/>
                <a:ext cx="15971786" cy="366326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1595" y="2414490"/>
              <a:ext cx="8086423" cy="152975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842399" y="1072909"/>
              <a:ext cx="4526781" cy="356658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837" y="2931018"/>
              <a:ext cx="9235436" cy="298833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3992529" y="5122449"/>
              <a:ext cx="2621274" cy="2621274"/>
              <a:chOff x="13992529" y="5122449"/>
              <a:chExt cx="2621274" cy="262127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992529" y="5122449"/>
                <a:ext cx="2621274" cy="2621274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28224" y="5655962"/>
              <a:ext cx="2491880" cy="162281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5376" y="5276334"/>
              <a:ext cx="1981550" cy="5270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2857" y="812543"/>
            <a:ext cx="14799999" cy="758048"/>
            <a:chOff x="1742857" y="812543"/>
            <a:chExt cx="14799999" cy="758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82" y="789686"/>
              <a:ext cx="3152516" cy="306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716" y="971903"/>
              <a:ext cx="10186981" cy="76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6165" y="2970867"/>
            <a:ext cx="8612602" cy="4343981"/>
            <a:chOff x="956165" y="2970867"/>
            <a:chExt cx="8612602" cy="43439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165" y="2970867"/>
              <a:ext cx="8612602" cy="43439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1211" y="7530920"/>
            <a:ext cx="6386360" cy="12966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99556" y="2199248"/>
            <a:ext cx="6171429" cy="5887218"/>
            <a:chOff x="10699556" y="2199248"/>
            <a:chExt cx="6171429" cy="58872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9556" y="2199248"/>
              <a:ext cx="6171429" cy="58872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3957" y="9127020"/>
            <a:ext cx="6572" cy="5621"/>
            <a:chOff x="1073957" y="9127020"/>
            <a:chExt cx="6572" cy="56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3957" y="9127020"/>
              <a:ext cx="6572" cy="56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2857" y="812543"/>
            <a:ext cx="14799999" cy="750953"/>
            <a:chOff x="1742857" y="812543"/>
            <a:chExt cx="14799999" cy="7509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82" y="789686"/>
              <a:ext cx="3152516" cy="306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716" y="976019"/>
              <a:ext cx="10186981" cy="7648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6165" y="2970867"/>
            <a:ext cx="8612602" cy="4343981"/>
            <a:chOff x="956165" y="2970867"/>
            <a:chExt cx="8612602" cy="43439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165" y="2970867"/>
              <a:ext cx="8612602" cy="43439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91211" y="7538690"/>
            <a:ext cx="6386366" cy="12922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99556" y="2199248"/>
            <a:ext cx="6171429" cy="5887218"/>
            <a:chOff x="10699556" y="2199248"/>
            <a:chExt cx="6171429" cy="588721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9556" y="2199248"/>
              <a:ext cx="6171429" cy="58872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6165" y="2970867"/>
            <a:ext cx="8612602" cy="4343981"/>
            <a:chOff x="956165" y="2970867"/>
            <a:chExt cx="8612602" cy="43439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165" y="2970867"/>
              <a:ext cx="8612602" cy="43439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99556" y="2158314"/>
            <a:ext cx="6171429" cy="5969087"/>
            <a:chOff x="10699556" y="2158314"/>
            <a:chExt cx="6171429" cy="596908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9556" y="2158314"/>
              <a:ext cx="6171429" cy="59690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228" y="3451960"/>
            <a:ext cx="18285714" cy="4000000"/>
            <a:chOff x="20228" y="3451960"/>
            <a:chExt cx="18285714" cy="400000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0228" y="3451960"/>
              <a:ext cx="18285714" cy="4000000"/>
              <a:chOff x="20228" y="3451960"/>
              <a:chExt cx="18285714" cy="400000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0228" y="3451960"/>
                <a:ext cx="18285714" cy="4000000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582" y="4284148"/>
              <a:ext cx="3152516" cy="30627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3088" y="4556871"/>
              <a:ext cx="7810790" cy="137454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388" y="6066877"/>
              <a:ext cx="8837740" cy="4063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2857" y="812543"/>
            <a:ext cx="14799999" cy="758048"/>
            <a:chOff x="1742857" y="812543"/>
            <a:chExt cx="14799999" cy="758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82" y="789686"/>
              <a:ext cx="3152516" cy="306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716" y="971903"/>
              <a:ext cx="9431190" cy="76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21619" y="3463168"/>
            <a:ext cx="8918752" cy="4811978"/>
            <a:chOff x="8021619" y="3463168"/>
            <a:chExt cx="8918752" cy="48119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21619" y="3463168"/>
              <a:ext cx="8918752" cy="481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857" y="1955502"/>
            <a:ext cx="4961905" cy="7827310"/>
            <a:chOff x="1742857" y="1955502"/>
            <a:chExt cx="4961905" cy="782731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42857" y="6011384"/>
              <a:ext cx="4953792" cy="3767901"/>
              <a:chOff x="1742857" y="6011384"/>
              <a:chExt cx="4953792" cy="376790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42857" y="6011384"/>
                <a:ext cx="4953792" cy="376790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42857" y="1955502"/>
              <a:ext cx="4953792" cy="3767901"/>
              <a:chOff x="1742857" y="1955502"/>
              <a:chExt cx="4953792" cy="376790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42857" y="1955502"/>
                <a:ext cx="4953792" cy="376790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3692440" y="5697629"/>
            <a:ext cx="1062738" cy="740571"/>
            <a:chOff x="3692440" y="5697629"/>
            <a:chExt cx="1062738" cy="740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3692440" y="5697629"/>
              <a:ext cx="1062738" cy="740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2857" y="812543"/>
            <a:ext cx="14799999" cy="758048"/>
            <a:chOff x="1742857" y="812543"/>
            <a:chExt cx="14799999" cy="758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82" y="789686"/>
              <a:ext cx="3152516" cy="306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716" y="971903"/>
              <a:ext cx="9382429" cy="76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3453098"/>
            <a:ext cx="7251594" cy="2837120"/>
            <a:chOff x="9142857" y="3453098"/>
            <a:chExt cx="7251594" cy="2837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3453098"/>
              <a:ext cx="7251594" cy="2837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3487" y="2970103"/>
            <a:ext cx="6171429" cy="4345508"/>
            <a:chOff x="1343487" y="2970103"/>
            <a:chExt cx="6171429" cy="434550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43487" y="5315611"/>
              <a:ext cx="6171429" cy="1995866"/>
              <a:chOff x="1343487" y="5315611"/>
              <a:chExt cx="6171429" cy="199586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43487" y="5315611"/>
                <a:ext cx="6171429" cy="199586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43487" y="2970103"/>
              <a:ext cx="6171429" cy="1995866"/>
              <a:chOff x="1343487" y="2970103"/>
              <a:chExt cx="6171429" cy="199586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43487" y="2970103"/>
                <a:ext cx="6171429" cy="1995866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3897832" y="4772571"/>
            <a:ext cx="1062738" cy="740571"/>
            <a:chOff x="3897832" y="4772571"/>
            <a:chExt cx="1062738" cy="740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3897832" y="4772571"/>
              <a:ext cx="1062738" cy="7405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21748" y="6421545"/>
            <a:ext cx="3418217" cy="11536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2857" y="819645"/>
            <a:ext cx="14799999" cy="743851"/>
            <a:chOff x="1742857" y="819645"/>
            <a:chExt cx="14799999" cy="7438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82" y="796788"/>
              <a:ext cx="3152516" cy="306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716" y="976019"/>
              <a:ext cx="9592519" cy="7648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42857" y="2067992"/>
            <a:ext cx="8540181" cy="7716922"/>
            <a:chOff x="9142857" y="2067992"/>
            <a:chExt cx="8540181" cy="7716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067992"/>
              <a:ext cx="8540181" cy="77169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857" y="2780837"/>
            <a:ext cx="6171429" cy="5036374"/>
            <a:chOff x="1742857" y="2780837"/>
            <a:chExt cx="6171429" cy="503637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742857" y="2780837"/>
              <a:ext cx="6171429" cy="2263818"/>
              <a:chOff x="1742857" y="2780837"/>
              <a:chExt cx="6171429" cy="226381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42857" y="2780837"/>
                <a:ext cx="6171429" cy="226381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42857" y="5464830"/>
              <a:ext cx="6171429" cy="2348936"/>
              <a:chOff x="1742857" y="5464830"/>
              <a:chExt cx="6171429" cy="234893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42857" y="5464830"/>
                <a:ext cx="6171429" cy="2348936"/>
              </a:xfrm>
              <a:prstGeom prst="rect">
                <a:avLst/>
              </a:prstGeom>
            </p:spPr>
          </p:pic>
        </p:grpSp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84048" y="8526479"/>
            <a:ext cx="5130861" cy="9142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40598F8-B39F-4279-B5E7-D07FDFA3B746}"/>
              </a:ext>
            </a:extLst>
          </p:cNvPr>
          <p:cNvGrpSpPr/>
          <p:nvPr/>
        </p:nvGrpSpPr>
        <p:grpSpPr>
          <a:xfrm>
            <a:off x="-7593940" y="308459"/>
            <a:ext cx="33866667" cy="11974175"/>
            <a:chOff x="-7595083" y="-176613"/>
            <a:chExt cx="33866667" cy="11974175"/>
          </a:xfrm>
        </p:grpSpPr>
        <p:pic>
          <p:nvPicPr>
            <p:cNvPr id="43" name="Object 2">
              <a:extLst>
                <a:ext uri="{FF2B5EF4-FFF2-40B4-BE49-F238E27FC236}">
                  <a16:creationId xmlns:a16="http://schemas.microsoft.com/office/drawing/2014/main" id="{501E73FF-81FC-4B6E-ADB5-26BF04947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595083" y="-176613"/>
              <a:ext cx="33866667" cy="11974175"/>
            </a:xfrm>
            <a:prstGeom prst="rect">
              <a:avLst/>
            </a:prstGeom>
          </p:spPr>
        </p:pic>
        <p:pic>
          <p:nvPicPr>
            <p:cNvPr id="44" name="Object 3">
              <a:extLst>
                <a:ext uri="{FF2B5EF4-FFF2-40B4-BE49-F238E27FC236}">
                  <a16:creationId xmlns:a16="http://schemas.microsoft.com/office/drawing/2014/main" id="{EC1EC78E-CEF6-4744-9469-BFDD7D409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190" y="2621538"/>
              <a:ext cx="16933333" cy="5987087"/>
            </a:xfrm>
            <a:prstGeom prst="rect">
              <a:avLst/>
            </a:prstGeom>
          </p:spPr>
        </p:pic>
      </p:grpSp>
      <p:pic>
        <p:nvPicPr>
          <p:cNvPr id="27" name="Object 5">
            <a:extLst>
              <a:ext uri="{FF2B5EF4-FFF2-40B4-BE49-F238E27FC236}">
                <a16:creationId xmlns:a16="http://schemas.microsoft.com/office/drawing/2014/main" id="{353487B0-4DBA-4CFD-B6A5-E955373DE28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21939" y="3626164"/>
            <a:ext cx="1766432" cy="761886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1285D8B-4F36-4B3B-8F7E-579D8AA1565C}"/>
              </a:ext>
            </a:extLst>
          </p:cNvPr>
          <p:cNvGrpSpPr/>
          <p:nvPr/>
        </p:nvGrpSpPr>
        <p:grpSpPr>
          <a:xfrm>
            <a:off x="6294638" y="3444659"/>
            <a:ext cx="5698728" cy="5649038"/>
            <a:chOff x="6293495" y="2959587"/>
            <a:chExt cx="5698728" cy="5649038"/>
          </a:xfrm>
        </p:grpSpPr>
        <p:pic>
          <p:nvPicPr>
            <p:cNvPr id="42" name="Object 7">
              <a:extLst>
                <a:ext uri="{FF2B5EF4-FFF2-40B4-BE49-F238E27FC236}">
                  <a16:creationId xmlns:a16="http://schemas.microsoft.com/office/drawing/2014/main" id="{2724BE94-5918-4AFA-8039-AD9CFA053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3495" y="2959587"/>
              <a:ext cx="5698728" cy="5649038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C4B75A7-0987-47EA-AC33-6595806292B3}"/>
              </a:ext>
            </a:extLst>
          </p:cNvPr>
          <p:cNvGrpSpPr/>
          <p:nvPr/>
        </p:nvGrpSpPr>
        <p:grpSpPr>
          <a:xfrm>
            <a:off x="7282010" y="3493697"/>
            <a:ext cx="4047779" cy="912537"/>
            <a:chOff x="7280867" y="3008625"/>
            <a:chExt cx="4047779" cy="912537"/>
          </a:xfrm>
        </p:grpSpPr>
        <p:pic>
          <p:nvPicPr>
            <p:cNvPr id="41" name="Object 10">
              <a:extLst>
                <a:ext uri="{FF2B5EF4-FFF2-40B4-BE49-F238E27FC236}">
                  <a16:creationId xmlns:a16="http://schemas.microsoft.com/office/drawing/2014/main" id="{A9567DB0-B635-40C1-B1B5-EE8F0E73E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0867" y="3008625"/>
              <a:ext cx="4047779" cy="912537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16CF094-1C39-43AD-A6EA-35F83F18807B}"/>
              </a:ext>
            </a:extLst>
          </p:cNvPr>
          <p:cNvGrpSpPr/>
          <p:nvPr/>
        </p:nvGrpSpPr>
        <p:grpSpPr>
          <a:xfrm>
            <a:off x="11265483" y="3758524"/>
            <a:ext cx="632645" cy="365828"/>
            <a:chOff x="11264340" y="3273452"/>
            <a:chExt cx="632645" cy="365828"/>
          </a:xfrm>
        </p:grpSpPr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580C1A81-81A2-4EBC-BB7E-9AC736E5C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64340" y="3273452"/>
              <a:ext cx="632645" cy="365828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96006E1-23A7-4B95-AC72-DB4195CA2665}"/>
              </a:ext>
            </a:extLst>
          </p:cNvPr>
          <p:cNvGrpSpPr/>
          <p:nvPr/>
        </p:nvGrpSpPr>
        <p:grpSpPr>
          <a:xfrm>
            <a:off x="5633421" y="4710996"/>
            <a:ext cx="632645" cy="365828"/>
            <a:chOff x="5632278" y="4225924"/>
            <a:chExt cx="632645" cy="365828"/>
          </a:xfrm>
        </p:grpSpPr>
        <p:pic>
          <p:nvPicPr>
            <p:cNvPr id="39" name="Object 16">
              <a:extLst>
                <a:ext uri="{FF2B5EF4-FFF2-40B4-BE49-F238E27FC236}">
                  <a16:creationId xmlns:a16="http://schemas.microsoft.com/office/drawing/2014/main" id="{2577BBD4-7820-4F6B-95FA-C43F68227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5632278" y="4225924"/>
              <a:ext cx="632645" cy="365828"/>
            </a:xfrm>
            <a:prstGeom prst="rect">
              <a:avLst/>
            </a:prstGeom>
          </p:spPr>
        </p:pic>
      </p:grpSp>
      <p:pic>
        <p:nvPicPr>
          <p:cNvPr id="32" name="Object 18">
            <a:extLst>
              <a:ext uri="{FF2B5EF4-FFF2-40B4-BE49-F238E27FC236}">
                <a16:creationId xmlns:a16="http://schemas.microsoft.com/office/drawing/2014/main" id="{979B2707-DDA2-4653-8BA2-E6F2CFF59B2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2239" y="3626164"/>
            <a:ext cx="1921476" cy="761886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AB4E6B-82E9-43EC-80BB-29CB59E4BFD3}"/>
              </a:ext>
            </a:extLst>
          </p:cNvPr>
          <p:cNvGrpSpPr/>
          <p:nvPr/>
        </p:nvGrpSpPr>
        <p:grpSpPr>
          <a:xfrm>
            <a:off x="6237495" y="4444329"/>
            <a:ext cx="987175" cy="4047779"/>
            <a:chOff x="6236352" y="3959257"/>
            <a:chExt cx="987175" cy="4047779"/>
          </a:xfrm>
        </p:grpSpPr>
        <p:pic>
          <p:nvPicPr>
            <p:cNvPr id="38" name="Object 20">
              <a:extLst>
                <a:ext uri="{FF2B5EF4-FFF2-40B4-BE49-F238E27FC236}">
                  <a16:creationId xmlns:a16="http://schemas.microsoft.com/office/drawing/2014/main" id="{F5B2E0C3-6972-44F7-8EAD-642975270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706050" y="5489559"/>
              <a:ext cx="4047779" cy="987175"/>
            </a:xfrm>
            <a:prstGeom prst="rect">
              <a:avLst/>
            </a:prstGeom>
          </p:spPr>
        </p:pic>
      </p:grpSp>
      <p:pic>
        <p:nvPicPr>
          <p:cNvPr id="34" name="Object 22">
            <a:extLst>
              <a:ext uri="{FF2B5EF4-FFF2-40B4-BE49-F238E27FC236}">
                <a16:creationId xmlns:a16="http://schemas.microsoft.com/office/drawing/2014/main" id="{700847EB-D969-44AA-A14D-1D78B1D6F4B5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25748" y="4410045"/>
            <a:ext cx="4333377" cy="4365605"/>
          </a:xfrm>
          <a:prstGeom prst="rect">
            <a:avLst/>
          </a:prstGeom>
        </p:spPr>
      </p:pic>
      <p:pic>
        <p:nvPicPr>
          <p:cNvPr id="35" name="Object 23">
            <a:extLst>
              <a:ext uri="{FF2B5EF4-FFF2-40B4-BE49-F238E27FC236}">
                <a16:creationId xmlns:a16="http://schemas.microsoft.com/office/drawing/2014/main" id="{CA600C16-1AEC-4B01-BCAF-FEDE271BD90B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6048" y="5685953"/>
            <a:ext cx="4431661" cy="1597674"/>
          </a:xfrm>
          <a:prstGeom prst="rect">
            <a:avLst/>
          </a:prstGeom>
        </p:spPr>
      </p:pic>
      <p:pic>
        <p:nvPicPr>
          <p:cNvPr id="36" name="Object 24">
            <a:extLst>
              <a:ext uri="{FF2B5EF4-FFF2-40B4-BE49-F238E27FC236}">
                <a16:creationId xmlns:a16="http://schemas.microsoft.com/office/drawing/2014/main" id="{87FEFD08-B64A-4D85-A8DC-9303F46FD7FE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41417" y="1372239"/>
            <a:ext cx="6728354" cy="789158"/>
          </a:xfrm>
          <a:prstGeom prst="rect">
            <a:avLst/>
          </a:prstGeom>
        </p:spPr>
      </p:pic>
      <p:pic>
        <p:nvPicPr>
          <p:cNvPr id="37" name="Object 25">
            <a:extLst>
              <a:ext uri="{FF2B5EF4-FFF2-40B4-BE49-F238E27FC236}">
                <a16:creationId xmlns:a16="http://schemas.microsoft.com/office/drawing/2014/main" id="{558C966C-3C7D-45FF-AEE4-6A2A808DE841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98057" y="1193303"/>
            <a:ext cx="2597323" cy="2523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CA430251-C336-4954-8B1A-99281E62EC4A}"/>
              </a:ext>
            </a:extLst>
          </p:cNvPr>
          <p:cNvGrpSpPr/>
          <p:nvPr/>
        </p:nvGrpSpPr>
        <p:grpSpPr>
          <a:xfrm>
            <a:off x="1143" y="597418"/>
            <a:ext cx="18285714" cy="4000000"/>
            <a:chOff x="0" y="0"/>
            <a:chExt cx="18285714" cy="4000000"/>
          </a:xfrm>
        </p:grpSpPr>
        <p:pic>
          <p:nvPicPr>
            <p:cNvPr id="74" name="Object 2">
              <a:extLst>
                <a:ext uri="{FF2B5EF4-FFF2-40B4-BE49-F238E27FC236}">
                  <a16:creationId xmlns:a16="http://schemas.microsoft.com/office/drawing/2014/main" id="{AC0726D4-56F5-4DB2-8340-A5F6D9C09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pic>
        <p:nvPicPr>
          <p:cNvPr id="58" name="Object 4">
            <a:extLst>
              <a:ext uri="{FF2B5EF4-FFF2-40B4-BE49-F238E27FC236}">
                <a16:creationId xmlns:a16="http://schemas.microsoft.com/office/drawing/2014/main" id="{1C25B8FB-C8DB-469A-85BF-938C6943BA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19273" y="8140069"/>
            <a:ext cx="4708149" cy="1136733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F0C9F398-7248-41C3-9BE1-A2D40FA9B14F}"/>
              </a:ext>
            </a:extLst>
          </p:cNvPr>
          <p:cNvGrpSpPr/>
          <p:nvPr/>
        </p:nvGrpSpPr>
        <p:grpSpPr>
          <a:xfrm>
            <a:off x="-2728763" y="293315"/>
            <a:ext cx="14972187" cy="12528356"/>
            <a:chOff x="-2729906" y="-304103"/>
            <a:chExt cx="14972187" cy="12528356"/>
          </a:xfrm>
        </p:grpSpPr>
        <p:pic>
          <p:nvPicPr>
            <p:cNvPr id="72" name="Object 6">
              <a:extLst>
                <a:ext uri="{FF2B5EF4-FFF2-40B4-BE49-F238E27FC236}">
                  <a16:creationId xmlns:a16="http://schemas.microsoft.com/office/drawing/2014/main" id="{694C5920-D4CF-4391-B35D-7EF4A4E5F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729906" y="-304103"/>
              <a:ext cx="14972187" cy="12528356"/>
            </a:xfrm>
            <a:prstGeom prst="rect">
              <a:avLst/>
            </a:prstGeom>
          </p:spPr>
        </p:pic>
        <p:pic>
          <p:nvPicPr>
            <p:cNvPr id="73" name="Object 7">
              <a:extLst>
                <a:ext uri="{FF2B5EF4-FFF2-40B4-BE49-F238E27FC236}">
                  <a16:creationId xmlns:a16="http://schemas.microsoft.com/office/drawing/2014/main" id="{39848B7D-C423-4A32-AB15-7C8613900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3141" y="2827986"/>
              <a:ext cx="7486093" cy="6264178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3EFFB20-494B-4CC9-8E44-48226D38ED6E}"/>
              </a:ext>
            </a:extLst>
          </p:cNvPr>
          <p:cNvGrpSpPr/>
          <p:nvPr/>
        </p:nvGrpSpPr>
        <p:grpSpPr>
          <a:xfrm>
            <a:off x="5785208" y="4281491"/>
            <a:ext cx="15982234" cy="6316003"/>
            <a:chOff x="5784065" y="3684073"/>
            <a:chExt cx="15982234" cy="6316003"/>
          </a:xfrm>
        </p:grpSpPr>
        <p:pic>
          <p:nvPicPr>
            <p:cNvPr id="70" name="Object 10">
              <a:extLst>
                <a:ext uri="{FF2B5EF4-FFF2-40B4-BE49-F238E27FC236}">
                  <a16:creationId xmlns:a16="http://schemas.microsoft.com/office/drawing/2014/main" id="{4D6AFD20-741C-4473-82AF-05CFAB6B5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84065" y="3684073"/>
              <a:ext cx="15982234" cy="6316003"/>
            </a:xfrm>
            <a:prstGeom prst="rect">
              <a:avLst/>
            </a:prstGeom>
          </p:spPr>
        </p:pic>
        <p:pic>
          <p:nvPicPr>
            <p:cNvPr id="71" name="Object 11">
              <a:extLst>
                <a:ext uri="{FF2B5EF4-FFF2-40B4-BE49-F238E27FC236}">
                  <a16:creationId xmlns:a16="http://schemas.microsoft.com/office/drawing/2014/main" id="{8D0FAB6E-33B5-4235-B697-29BB89C94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85230" y="5186636"/>
              <a:ext cx="7991117" cy="3158002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AA9949F-422E-47EB-9052-C2A145EE1BFF}"/>
              </a:ext>
            </a:extLst>
          </p:cNvPr>
          <p:cNvGrpSpPr/>
          <p:nvPr/>
        </p:nvGrpSpPr>
        <p:grpSpPr>
          <a:xfrm>
            <a:off x="4744527" y="7968736"/>
            <a:ext cx="5925242" cy="1362241"/>
            <a:chOff x="4743384" y="7371318"/>
            <a:chExt cx="5925242" cy="1362241"/>
          </a:xfrm>
        </p:grpSpPr>
        <p:pic>
          <p:nvPicPr>
            <p:cNvPr id="68" name="Object 14">
              <a:extLst>
                <a:ext uri="{FF2B5EF4-FFF2-40B4-BE49-F238E27FC236}">
                  <a16:creationId xmlns:a16="http://schemas.microsoft.com/office/drawing/2014/main" id="{48B8C5B1-C667-4416-A673-1B4A3DA47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43384" y="7371318"/>
              <a:ext cx="5925242" cy="1362241"/>
            </a:xfrm>
            <a:prstGeom prst="rect">
              <a:avLst/>
            </a:prstGeom>
          </p:spPr>
        </p:pic>
        <p:pic>
          <p:nvPicPr>
            <p:cNvPr id="69" name="Object 15">
              <a:extLst>
                <a:ext uri="{FF2B5EF4-FFF2-40B4-BE49-F238E27FC236}">
                  <a16:creationId xmlns:a16="http://schemas.microsoft.com/office/drawing/2014/main" id="{BE51ABEB-5BDF-4B17-87AA-CF63AD53A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0236" y="7667420"/>
              <a:ext cx="2962621" cy="681120"/>
            </a:xfrm>
            <a:prstGeom prst="rect">
              <a:avLst/>
            </a:prstGeom>
          </p:spPr>
        </p:pic>
      </p:grpSp>
      <p:pic>
        <p:nvPicPr>
          <p:cNvPr id="62" name="Object 17">
            <a:extLst>
              <a:ext uri="{FF2B5EF4-FFF2-40B4-BE49-F238E27FC236}">
                <a16:creationId xmlns:a16="http://schemas.microsoft.com/office/drawing/2014/main" id="{4B14A0FB-4CE6-44B0-B7A0-49A270CD437C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07355" y="8441515"/>
            <a:ext cx="2932180" cy="406339"/>
          </a:xfrm>
          <a:prstGeom prst="rect">
            <a:avLst/>
          </a:prstGeom>
        </p:spPr>
      </p:pic>
      <p:pic>
        <p:nvPicPr>
          <p:cNvPr id="63" name="Object 18">
            <a:extLst>
              <a:ext uri="{FF2B5EF4-FFF2-40B4-BE49-F238E27FC236}">
                <a16:creationId xmlns:a16="http://schemas.microsoft.com/office/drawing/2014/main" id="{8EA3F0A4-3667-4D99-95E6-94F1E96DFE34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21289" y="4989904"/>
            <a:ext cx="4141421" cy="609509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8E8ED154-AB56-491F-9BA9-77E9CA36EFBC}"/>
              </a:ext>
            </a:extLst>
          </p:cNvPr>
          <p:cNvGrpSpPr/>
          <p:nvPr/>
        </p:nvGrpSpPr>
        <p:grpSpPr>
          <a:xfrm>
            <a:off x="6245820" y="7057652"/>
            <a:ext cx="1582629" cy="974905"/>
            <a:chOff x="6244677" y="6460234"/>
            <a:chExt cx="1582629" cy="974905"/>
          </a:xfrm>
        </p:grpSpPr>
        <p:pic>
          <p:nvPicPr>
            <p:cNvPr id="67" name="Object 20">
              <a:extLst>
                <a:ext uri="{FF2B5EF4-FFF2-40B4-BE49-F238E27FC236}">
                  <a16:creationId xmlns:a16="http://schemas.microsoft.com/office/drawing/2014/main" id="{36976FF0-CB6C-4397-A0A9-2777A0616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44677" y="6460234"/>
              <a:ext cx="1582629" cy="974905"/>
            </a:xfrm>
            <a:prstGeom prst="rect">
              <a:avLst/>
            </a:prstGeom>
          </p:spPr>
        </p:pic>
      </p:grpSp>
      <p:pic>
        <p:nvPicPr>
          <p:cNvPr id="65" name="Object 22">
            <a:extLst>
              <a:ext uri="{FF2B5EF4-FFF2-40B4-BE49-F238E27FC236}">
                <a16:creationId xmlns:a16="http://schemas.microsoft.com/office/drawing/2014/main" id="{6999544E-5048-4382-8637-3E07C7E7B568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41414" y="1767578"/>
            <a:ext cx="6211075" cy="789158"/>
          </a:xfrm>
          <a:prstGeom prst="rect">
            <a:avLst/>
          </a:prstGeom>
        </p:spPr>
      </p:pic>
      <p:pic>
        <p:nvPicPr>
          <p:cNvPr id="66" name="Object 23">
            <a:extLst>
              <a:ext uri="{FF2B5EF4-FFF2-40B4-BE49-F238E27FC236}">
                <a16:creationId xmlns:a16="http://schemas.microsoft.com/office/drawing/2014/main" id="{322A56F6-9E99-44F1-AE4E-11C04FE57D2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98057" y="1588643"/>
            <a:ext cx="2597323" cy="2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0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2F3C96E-1B31-478C-A8A8-B0DE281C8963}"/>
              </a:ext>
            </a:extLst>
          </p:cNvPr>
          <p:cNvGrpSpPr/>
          <p:nvPr/>
        </p:nvGrpSpPr>
        <p:grpSpPr>
          <a:xfrm>
            <a:off x="1143" y="180897"/>
            <a:ext cx="18285714" cy="4000000"/>
            <a:chOff x="0" y="0"/>
            <a:chExt cx="18285714" cy="4000000"/>
          </a:xfrm>
        </p:grpSpPr>
        <p:pic>
          <p:nvPicPr>
            <p:cNvPr id="18" name="Object 2">
              <a:extLst>
                <a:ext uri="{FF2B5EF4-FFF2-40B4-BE49-F238E27FC236}">
                  <a16:creationId xmlns:a16="http://schemas.microsoft.com/office/drawing/2014/main" id="{9C33C0C5-C331-48D8-AC9B-8412A7E2A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4000000"/>
            </a:xfrm>
            <a:prstGeom prst="rect">
              <a:avLst/>
            </a:prstGeom>
          </p:spPr>
        </p:pic>
      </p:grpSp>
      <p:pic>
        <p:nvPicPr>
          <p:cNvPr id="3" name="Object 4">
            <a:extLst>
              <a:ext uri="{FF2B5EF4-FFF2-40B4-BE49-F238E27FC236}">
                <a16:creationId xmlns:a16="http://schemas.microsoft.com/office/drawing/2014/main" id="{B2B75EE2-E2A9-444C-845B-A4BD7AFAF6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7296" y="9598178"/>
            <a:ext cx="6999823" cy="50792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900AA66-5358-4F81-9436-FE6FD1972006}"/>
              </a:ext>
            </a:extLst>
          </p:cNvPr>
          <p:cNvGrpSpPr/>
          <p:nvPr/>
        </p:nvGrpSpPr>
        <p:grpSpPr>
          <a:xfrm>
            <a:off x="-3257671" y="-411270"/>
            <a:ext cx="15552090" cy="12914354"/>
            <a:chOff x="-3258814" y="-592167"/>
            <a:chExt cx="15552090" cy="12914354"/>
          </a:xfrm>
        </p:grpSpPr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C2E9AC08-01C0-4F19-9399-4A51D3F4E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258814" y="-592167"/>
              <a:ext cx="15552090" cy="12914354"/>
            </a:xfrm>
            <a:prstGeom prst="rect">
              <a:avLst/>
            </a:prstGeom>
          </p:spPr>
        </p:pic>
        <p:pic>
          <p:nvPicPr>
            <p:cNvPr id="17" name="Object 7">
              <a:extLst>
                <a:ext uri="{FF2B5EF4-FFF2-40B4-BE49-F238E27FC236}">
                  <a16:creationId xmlns:a16="http://schemas.microsoft.com/office/drawing/2014/main" id="{BAE08B0D-B7D3-4E3B-8FBB-7EBC03E85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86" y="2601299"/>
              <a:ext cx="7776045" cy="645717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9898F6-7B5D-4A7B-A907-20CF870D5237}"/>
              </a:ext>
            </a:extLst>
          </p:cNvPr>
          <p:cNvGrpSpPr/>
          <p:nvPr/>
        </p:nvGrpSpPr>
        <p:grpSpPr>
          <a:xfrm>
            <a:off x="5589032" y="-411270"/>
            <a:ext cx="16174493" cy="12914354"/>
            <a:chOff x="5587889" y="-592167"/>
            <a:chExt cx="16174493" cy="12914354"/>
          </a:xfrm>
        </p:grpSpPr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F69534DE-695E-4A21-907A-313B77FA8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7889" y="-592167"/>
              <a:ext cx="16174493" cy="12914354"/>
            </a:xfrm>
            <a:prstGeom prst="rect">
              <a:avLst/>
            </a:prstGeom>
          </p:spPr>
        </p:pic>
        <p:pic>
          <p:nvPicPr>
            <p:cNvPr id="15" name="Object 11">
              <a:extLst>
                <a:ext uri="{FF2B5EF4-FFF2-40B4-BE49-F238E27FC236}">
                  <a16:creationId xmlns:a16="http://schemas.microsoft.com/office/drawing/2014/main" id="{D1203C2E-3BEF-4729-BFE4-D452D9DF7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96390" y="2601299"/>
              <a:ext cx="8087246" cy="6457177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A90A783-0D6E-4E90-AE59-311A98FA53F8}"/>
              </a:ext>
            </a:extLst>
          </p:cNvPr>
          <p:cNvGrpSpPr/>
          <p:nvPr/>
        </p:nvGrpSpPr>
        <p:grpSpPr>
          <a:xfrm>
            <a:off x="6813943" y="6733164"/>
            <a:ext cx="1526703" cy="1526703"/>
            <a:chOff x="6812800" y="6552267"/>
            <a:chExt cx="1526703" cy="1526703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720AE8AE-3F0A-45A5-81A3-8F45B09CE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2800" y="6552267"/>
              <a:ext cx="1526703" cy="1526703"/>
            </a:xfrm>
            <a:prstGeom prst="rect">
              <a:avLst/>
            </a:prstGeom>
          </p:spPr>
        </p:pic>
        <p:pic>
          <p:nvPicPr>
            <p:cNvPr id="13" name="Object 15">
              <a:extLst>
                <a:ext uri="{FF2B5EF4-FFF2-40B4-BE49-F238E27FC236}">
                  <a16:creationId xmlns:a16="http://schemas.microsoft.com/office/drawing/2014/main" id="{2C78695F-40C6-45AC-BD75-D324AD8F2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1259" y="6900726"/>
              <a:ext cx="763351" cy="763351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8E1D0A-98A3-4B0E-9A99-63D2E933EE84}"/>
              </a:ext>
            </a:extLst>
          </p:cNvPr>
          <p:cNvGrpSpPr/>
          <p:nvPr/>
        </p:nvGrpSpPr>
        <p:grpSpPr>
          <a:xfrm>
            <a:off x="8023721" y="5756781"/>
            <a:ext cx="4953955" cy="846976"/>
            <a:chOff x="8022578" y="5575884"/>
            <a:chExt cx="4953955" cy="846976"/>
          </a:xfrm>
        </p:grpSpPr>
        <p:pic>
          <p:nvPicPr>
            <p:cNvPr id="11" name="Object 18">
              <a:extLst>
                <a:ext uri="{FF2B5EF4-FFF2-40B4-BE49-F238E27FC236}">
                  <a16:creationId xmlns:a16="http://schemas.microsoft.com/office/drawing/2014/main" id="{063E1389-8C01-4C62-B421-BDC24D9B5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260000">
              <a:off x="8022578" y="5575884"/>
              <a:ext cx="4953955" cy="846976"/>
            </a:xfrm>
            <a:prstGeom prst="rect">
              <a:avLst/>
            </a:prstGeom>
          </p:spPr>
        </p:pic>
      </p:grpSp>
      <p:pic>
        <p:nvPicPr>
          <p:cNvPr id="8" name="Object 20">
            <a:extLst>
              <a:ext uri="{FF2B5EF4-FFF2-40B4-BE49-F238E27FC236}">
                <a16:creationId xmlns:a16="http://schemas.microsoft.com/office/drawing/2014/main" id="{9829E103-471C-40C9-82EC-BE2A0056CB73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99934" y="7449013"/>
            <a:ext cx="2883548" cy="1169352"/>
          </a:xfrm>
          <a:prstGeom prst="rect">
            <a:avLst/>
          </a:prstGeom>
        </p:spPr>
      </p:pic>
      <p:pic>
        <p:nvPicPr>
          <p:cNvPr id="9" name="Object 21">
            <a:extLst>
              <a:ext uri="{FF2B5EF4-FFF2-40B4-BE49-F238E27FC236}">
                <a16:creationId xmlns:a16="http://schemas.microsoft.com/office/drawing/2014/main" id="{7ED65B5D-4125-4822-B57F-9A31D429A0BC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41414" y="1351057"/>
            <a:ext cx="6211075" cy="789158"/>
          </a:xfrm>
          <a:prstGeom prst="rect">
            <a:avLst/>
          </a:prstGeom>
        </p:spPr>
      </p:pic>
      <p:pic>
        <p:nvPicPr>
          <p:cNvPr id="10" name="Object 22">
            <a:extLst>
              <a:ext uri="{FF2B5EF4-FFF2-40B4-BE49-F238E27FC236}">
                <a16:creationId xmlns:a16="http://schemas.microsoft.com/office/drawing/2014/main" id="{1ACD2A50-338E-4518-AA65-D5BFAE10A16C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98057" y="1172122"/>
            <a:ext cx="2597323" cy="2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5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228" y="3451960"/>
            <a:ext cx="18285714" cy="4000000"/>
            <a:chOff x="20228" y="3451960"/>
            <a:chExt cx="18285714" cy="400000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0228" y="3451960"/>
              <a:ext cx="18285714" cy="4000000"/>
              <a:chOff x="20228" y="3451960"/>
              <a:chExt cx="18285714" cy="400000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0228" y="3451960"/>
                <a:ext cx="18285714" cy="4000000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582" y="4284148"/>
              <a:ext cx="3152516" cy="30627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3088" y="4556871"/>
              <a:ext cx="8447462" cy="137454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388" y="6066877"/>
              <a:ext cx="8970308" cy="4063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020" y="-356152"/>
            <a:ext cx="16756660" cy="5499009"/>
            <a:chOff x="-51020" y="-356152"/>
            <a:chExt cx="16756660" cy="54990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1020" y="-356152"/>
              <a:ext cx="16756660" cy="54990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6964" y="6622449"/>
            <a:ext cx="15971786" cy="3663265"/>
            <a:chOff x="1156964" y="6622449"/>
            <a:chExt cx="15971786" cy="36632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4" y="6622449"/>
              <a:ext cx="15971786" cy="366326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3035" y="2833447"/>
            <a:ext cx="8235059" cy="216574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9988" y="821488"/>
            <a:ext cx="1723144" cy="14283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114DA5D5-2805-42A2-8E62-352424B2D7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1783" y="732386"/>
            <a:ext cx="6649317" cy="789158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CD24269-FE57-4BCD-A03F-B61DE151390E}"/>
              </a:ext>
            </a:extLst>
          </p:cNvPr>
          <p:cNvGrpSpPr/>
          <p:nvPr/>
        </p:nvGrpSpPr>
        <p:grpSpPr>
          <a:xfrm>
            <a:off x="-4413319" y="-26186"/>
            <a:ext cx="19871349" cy="9177844"/>
            <a:chOff x="-4414831" y="128595"/>
            <a:chExt cx="19871349" cy="9177844"/>
          </a:xfrm>
        </p:grpSpPr>
        <p:pic>
          <p:nvPicPr>
            <p:cNvPr id="11" name="Object 3">
              <a:extLst>
                <a:ext uri="{FF2B5EF4-FFF2-40B4-BE49-F238E27FC236}">
                  <a16:creationId xmlns:a16="http://schemas.microsoft.com/office/drawing/2014/main" id="{0A28E1E7-6179-4360-879A-FF9D0021F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414831" y="128595"/>
              <a:ext cx="19871349" cy="9177844"/>
            </a:xfrm>
            <a:prstGeom prst="rect">
              <a:avLst/>
            </a:prstGeom>
          </p:spPr>
        </p:pic>
        <p:pic>
          <p:nvPicPr>
            <p:cNvPr id="12" name="Object 4">
              <a:extLst>
                <a:ext uri="{FF2B5EF4-FFF2-40B4-BE49-F238E27FC236}">
                  <a16:creationId xmlns:a16="http://schemas.microsoft.com/office/drawing/2014/main" id="{92F801AF-BCC4-4F30-82AE-57BB0DD9E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43" y="2273293"/>
              <a:ext cx="9935674" cy="4588922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9E82AE-57A6-4C7E-8FCD-9E5BC9E83D23}"/>
              </a:ext>
            </a:extLst>
          </p:cNvPr>
          <p:cNvGrpSpPr/>
          <p:nvPr/>
        </p:nvGrpSpPr>
        <p:grpSpPr>
          <a:xfrm>
            <a:off x="-2226668" y="1536407"/>
            <a:ext cx="21045226" cy="9298088"/>
            <a:chOff x="-2228180" y="1691188"/>
            <a:chExt cx="21045226" cy="9298088"/>
          </a:xfrm>
        </p:grpSpPr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5AA7596C-90FC-4389-8CEC-CB27270F0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228180" y="1691188"/>
              <a:ext cx="21045226" cy="9298088"/>
            </a:xfrm>
            <a:prstGeom prst="rect">
              <a:avLst/>
            </a:prstGeom>
          </p:spPr>
        </p:pic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540A3079-81C3-44AD-A6B0-56B839DCB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1402" y="3863986"/>
              <a:ext cx="10522613" cy="464904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5F6F7C-A851-478A-8E0C-6437B5E48670}"/>
              </a:ext>
            </a:extLst>
          </p:cNvPr>
          <p:cNvGrpSpPr/>
          <p:nvPr/>
        </p:nvGrpSpPr>
        <p:grpSpPr>
          <a:xfrm>
            <a:off x="2806860" y="2940752"/>
            <a:ext cx="20303285" cy="9258505"/>
            <a:chOff x="2805348" y="3095533"/>
            <a:chExt cx="20303285" cy="9258505"/>
          </a:xfrm>
        </p:grpSpPr>
        <p:pic>
          <p:nvPicPr>
            <p:cNvPr id="7" name="Object 11">
              <a:extLst>
                <a:ext uri="{FF2B5EF4-FFF2-40B4-BE49-F238E27FC236}">
                  <a16:creationId xmlns:a16="http://schemas.microsoft.com/office/drawing/2014/main" id="{5F8B2EE8-5BB2-44CF-B109-CDF1F620D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5348" y="3095533"/>
              <a:ext cx="20303285" cy="9258505"/>
            </a:xfrm>
            <a:prstGeom prst="rect">
              <a:avLst/>
            </a:prstGeom>
          </p:spPr>
        </p:pic>
        <p:pic>
          <p:nvPicPr>
            <p:cNvPr id="8" name="Object 12">
              <a:extLst>
                <a:ext uri="{FF2B5EF4-FFF2-40B4-BE49-F238E27FC236}">
                  <a16:creationId xmlns:a16="http://schemas.microsoft.com/office/drawing/2014/main" id="{D0B96CF9-BD6B-4E5F-BC28-CD3F1F98D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0090" y="5259080"/>
              <a:ext cx="10151643" cy="4629252"/>
            </a:xfrm>
            <a:prstGeom prst="rect">
              <a:avLst/>
            </a:prstGeom>
          </p:spPr>
        </p:pic>
      </p:grpSp>
      <p:pic>
        <p:nvPicPr>
          <p:cNvPr id="6" name="Object 14">
            <a:extLst>
              <a:ext uri="{FF2B5EF4-FFF2-40B4-BE49-F238E27FC236}">
                <a16:creationId xmlns:a16="http://schemas.microsoft.com/office/drawing/2014/main" id="{2CA8E71B-EEEB-43B5-8ED0-8E508316852B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98426" y="553450"/>
            <a:ext cx="2597323" cy="2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334FAF1-78E9-4600-96BC-2F95CD0EA8D0}"/>
              </a:ext>
            </a:extLst>
          </p:cNvPr>
          <p:cNvGrpSpPr/>
          <p:nvPr/>
        </p:nvGrpSpPr>
        <p:grpSpPr>
          <a:xfrm>
            <a:off x="-3291147" y="-582432"/>
            <a:ext cx="17498513" cy="13486212"/>
            <a:chOff x="-3292368" y="-849039"/>
            <a:chExt cx="17498513" cy="13486212"/>
          </a:xfrm>
        </p:grpSpPr>
        <p:pic>
          <p:nvPicPr>
            <p:cNvPr id="17" name="Object 2">
              <a:extLst>
                <a:ext uri="{FF2B5EF4-FFF2-40B4-BE49-F238E27FC236}">
                  <a16:creationId xmlns:a16="http://schemas.microsoft.com/office/drawing/2014/main" id="{E606E5EC-F9AB-43D9-BAB0-8D9686FD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92368" y="-849039"/>
              <a:ext cx="17498513" cy="13486212"/>
            </a:xfrm>
            <a:prstGeom prst="rect">
              <a:avLst/>
            </a:prstGeom>
          </p:spPr>
        </p:pic>
        <p:pic>
          <p:nvPicPr>
            <p:cNvPr id="18" name="Object 3">
              <a:extLst>
                <a:ext uri="{FF2B5EF4-FFF2-40B4-BE49-F238E27FC236}">
                  <a16:creationId xmlns:a16="http://schemas.microsoft.com/office/drawing/2014/main" id="{38F7C023-AE30-4303-AB30-A743E23DC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195" y="2302448"/>
              <a:ext cx="8749257" cy="674310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ECDBE73-1A6B-4145-8468-D6B756E69EFE}"/>
              </a:ext>
            </a:extLst>
          </p:cNvPr>
          <p:cNvGrpSpPr/>
          <p:nvPr/>
        </p:nvGrpSpPr>
        <p:grpSpPr>
          <a:xfrm>
            <a:off x="7264559" y="1906440"/>
            <a:ext cx="13675877" cy="5937228"/>
            <a:chOff x="7263338" y="1639833"/>
            <a:chExt cx="13675877" cy="5937228"/>
          </a:xfrm>
        </p:grpSpPr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7DC749E-5396-41CC-86BB-981BD4C90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338" y="1639833"/>
              <a:ext cx="13675877" cy="5937228"/>
            </a:xfrm>
            <a:prstGeom prst="rect">
              <a:avLst/>
            </a:prstGeom>
          </p:spPr>
        </p:pic>
        <p:pic>
          <p:nvPicPr>
            <p:cNvPr id="16" name="Object 7">
              <a:extLst>
                <a:ext uri="{FF2B5EF4-FFF2-40B4-BE49-F238E27FC236}">
                  <a16:creationId xmlns:a16="http://schemas.microsoft.com/office/drawing/2014/main" id="{A0DED170-8B85-4ECF-99C6-87B4B64EE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5424" y="3027258"/>
              <a:ext cx="6837938" cy="2968614"/>
            </a:xfrm>
            <a:prstGeom prst="rect">
              <a:avLst/>
            </a:prstGeom>
          </p:spPr>
        </p:pic>
      </p:grpSp>
      <p:pic>
        <p:nvPicPr>
          <p:cNvPr id="4" name="Object 9">
            <a:extLst>
              <a:ext uri="{FF2B5EF4-FFF2-40B4-BE49-F238E27FC236}">
                <a16:creationId xmlns:a16="http://schemas.microsoft.com/office/drawing/2014/main" id="{BA9F2F11-6F83-42B4-ACC4-E2D4EF1E3ED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06239" y="6936782"/>
            <a:ext cx="5599882" cy="213023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96AC177-1DA0-447E-BDEC-C3F089B0A938}"/>
              </a:ext>
            </a:extLst>
          </p:cNvPr>
          <p:cNvGrpSpPr/>
          <p:nvPr/>
        </p:nvGrpSpPr>
        <p:grpSpPr>
          <a:xfrm>
            <a:off x="7289874" y="4098552"/>
            <a:ext cx="3237215" cy="456575"/>
            <a:chOff x="7288653" y="3831945"/>
            <a:chExt cx="3237215" cy="456575"/>
          </a:xfrm>
        </p:grpSpPr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10547D5C-728C-4611-9AE2-00754FC00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480000">
              <a:off x="7288653" y="3831945"/>
              <a:ext cx="3237215" cy="456575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6BBE37-DD3D-48E1-9C2D-AE3EAD4A115D}"/>
              </a:ext>
            </a:extLst>
          </p:cNvPr>
          <p:cNvGrpSpPr/>
          <p:nvPr/>
        </p:nvGrpSpPr>
        <p:grpSpPr>
          <a:xfrm>
            <a:off x="6162044" y="8081741"/>
            <a:ext cx="1526703" cy="1526703"/>
            <a:chOff x="6160823" y="7815134"/>
            <a:chExt cx="1526703" cy="1526703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5931E76F-0847-4C0E-8496-AF77D9129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0823" y="7815134"/>
              <a:ext cx="1526703" cy="1526703"/>
            </a:xfrm>
            <a:prstGeom prst="rect">
              <a:avLst/>
            </a:prstGeom>
          </p:spPr>
        </p:pic>
        <p:pic>
          <p:nvPicPr>
            <p:cNvPr id="13" name="Object 15">
              <a:extLst>
                <a:ext uri="{FF2B5EF4-FFF2-40B4-BE49-F238E27FC236}">
                  <a16:creationId xmlns:a16="http://schemas.microsoft.com/office/drawing/2014/main" id="{3A043914-C603-49DA-9776-C8218CE93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9282" y="8163593"/>
              <a:ext cx="763351" cy="763351"/>
            </a:xfrm>
            <a:prstGeom prst="rect">
              <a:avLst/>
            </a:prstGeom>
          </p:spPr>
        </p:pic>
      </p:grpSp>
      <p:pic>
        <p:nvPicPr>
          <p:cNvPr id="7" name="Object 17">
            <a:extLst>
              <a:ext uri="{FF2B5EF4-FFF2-40B4-BE49-F238E27FC236}">
                <a16:creationId xmlns:a16="http://schemas.microsoft.com/office/drawing/2014/main" id="{FB068D15-5723-4687-B918-83FF622C3D4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70084" y="8056007"/>
            <a:ext cx="2883548" cy="116935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465667E6-9EA6-46B8-B7DE-58CCC2FD1B4B}"/>
              </a:ext>
            </a:extLst>
          </p:cNvPr>
          <p:cNvGrpSpPr/>
          <p:nvPr/>
        </p:nvGrpSpPr>
        <p:grpSpPr>
          <a:xfrm>
            <a:off x="13878199" y="7568648"/>
            <a:ext cx="254832" cy="314938"/>
            <a:chOff x="13876978" y="7302041"/>
            <a:chExt cx="254832" cy="314938"/>
          </a:xfrm>
        </p:grpSpPr>
        <p:pic>
          <p:nvPicPr>
            <p:cNvPr id="11" name="Object 19">
              <a:extLst>
                <a:ext uri="{FF2B5EF4-FFF2-40B4-BE49-F238E27FC236}">
                  <a16:creationId xmlns:a16="http://schemas.microsoft.com/office/drawing/2014/main" id="{5E8B8999-061F-48B0-9930-2F07C5641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3846925" y="7332094"/>
              <a:ext cx="314938" cy="254832"/>
            </a:xfrm>
            <a:prstGeom prst="rect">
              <a:avLst/>
            </a:prstGeom>
          </p:spPr>
        </p:pic>
      </p:grpSp>
      <p:pic>
        <p:nvPicPr>
          <p:cNvPr id="9" name="Object 21">
            <a:extLst>
              <a:ext uri="{FF2B5EF4-FFF2-40B4-BE49-F238E27FC236}">
                <a16:creationId xmlns:a16="http://schemas.microsoft.com/office/drawing/2014/main" id="{7A8F9DC6-E09E-4A73-97EC-86D8B0A5FD6F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41492" y="1153774"/>
            <a:ext cx="6851825" cy="789158"/>
          </a:xfrm>
          <a:prstGeom prst="rect">
            <a:avLst/>
          </a:prstGeom>
        </p:spPr>
      </p:pic>
      <p:pic>
        <p:nvPicPr>
          <p:cNvPr id="10" name="Object 22">
            <a:extLst>
              <a:ext uri="{FF2B5EF4-FFF2-40B4-BE49-F238E27FC236}">
                <a16:creationId xmlns:a16="http://schemas.microsoft.com/office/drawing/2014/main" id="{8A1679A9-E3EA-4DE3-8E06-B53CC2A475A9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98135" y="974838"/>
            <a:ext cx="2597323" cy="2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20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BEDADA1-6A97-4B9C-8FB4-46DB57C499B9}"/>
              </a:ext>
            </a:extLst>
          </p:cNvPr>
          <p:cNvGrpSpPr/>
          <p:nvPr/>
        </p:nvGrpSpPr>
        <p:grpSpPr>
          <a:xfrm>
            <a:off x="809624" y="2415325"/>
            <a:ext cx="8749257" cy="6743106"/>
            <a:chOff x="841078" y="2345986"/>
            <a:chExt cx="8749257" cy="6743106"/>
          </a:xfrm>
        </p:grpSpPr>
        <p:pic>
          <p:nvPicPr>
            <p:cNvPr id="22" name="Object 2">
              <a:extLst>
                <a:ext uri="{FF2B5EF4-FFF2-40B4-BE49-F238E27FC236}">
                  <a16:creationId xmlns:a16="http://schemas.microsoft.com/office/drawing/2014/main" id="{2DD3DC85-7042-456C-82C7-EC8D15578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078" y="2345986"/>
              <a:ext cx="8749257" cy="6743106"/>
            </a:xfrm>
            <a:prstGeom prst="rect">
              <a:avLst/>
            </a:prstGeom>
          </p:spPr>
        </p:pic>
      </p:grpSp>
      <p:pic>
        <p:nvPicPr>
          <p:cNvPr id="3" name="Object 4">
            <a:extLst>
              <a:ext uri="{FF2B5EF4-FFF2-40B4-BE49-F238E27FC236}">
                <a16:creationId xmlns:a16="http://schemas.microsoft.com/office/drawing/2014/main" id="{3741CF93-4A67-43A5-8889-5CB1D6887CD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2639" y="6324747"/>
            <a:ext cx="6795738" cy="318468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83666D9-622A-49FB-B6CB-18CA802B25E0}"/>
              </a:ext>
            </a:extLst>
          </p:cNvPr>
          <p:cNvGrpSpPr/>
          <p:nvPr/>
        </p:nvGrpSpPr>
        <p:grpSpPr>
          <a:xfrm>
            <a:off x="-3344938" y="-736162"/>
            <a:ext cx="17498513" cy="13486212"/>
            <a:chOff x="-3313484" y="-805501"/>
            <a:chExt cx="17498513" cy="13486212"/>
          </a:xfrm>
        </p:grpSpPr>
        <p:pic>
          <p:nvPicPr>
            <p:cNvPr id="20" name="Object 6">
              <a:extLst>
                <a:ext uri="{FF2B5EF4-FFF2-40B4-BE49-F238E27FC236}">
                  <a16:creationId xmlns:a16="http://schemas.microsoft.com/office/drawing/2014/main" id="{8BD31B12-BA4D-4CAB-9F49-03A02DDA1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313484" y="-805501"/>
              <a:ext cx="17498513" cy="13486212"/>
            </a:xfrm>
            <a:prstGeom prst="rect">
              <a:avLst/>
            </a:prstGeom>
          </p:spPr>
        </p:pic>
        <p:pic>
          <p:nvPicPr>
            <p:cNvPr id="21" name="Object 7">
              <a:extLst>
                <a:ext uri="{FF2B5EF4-FFF2-40B4-BE49-F238E27FC236}">
                  <a16:creationId xmlns:a16="http://schemas.microsoft.com/office/drawing/2014/main" id="{D7424A9C-F69C-4E11-B340-91D130681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078" y="2345986"/>
              <a:ext cx="8749257" cy="6743106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B3A19E9-D4E6-4706-8613-CC179804F2CC}"/>
              </a:ext>
            </a:extLst>
          </p:cNvPr>
          <p:cNvGrpSpPr/>
          <p:nvPr/>
        </p:nvGrpSpPr>
        <p:grpSpPr>
          <a:xfrm>
            <a:off x="10096702" y="2449990"/>
            <a:ext cx="8051284" cy="4495620"/>
            <a:chOff x="10128156" y="2380651"/>
            <a:chExt cx="8051284" cy="4495620"/>
          </a:xfrm>
        </p:grpSpPr>
        <p:pic>
          <p:nvPicPr>
            <p:cNvPr id="18" name="Object 10">
              <a:extLst>
                <a:ext uri="{FF2B5EF4-FFF2-40B4-BE49-F238E27FC236}">
                  <a16:creationId xmlns:a16="http://schemas.microsoft.com/office/drawing/2014/main" id="{B7A12153-385B-41F7-A36D-FBDD510AC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28156" y="2380651"/>
              <a:ext cx="8051284" cy="4495620"/>
            </a:xfrm>
            <a:prstGeom prst="rect">
              <a:avLst/>
            </a:prstGeom>
          </p:spPr>
        </p:pic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647EFD2C-D362-49D6-9F03-C927439AD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67618" y="3431197"/>
              <a:ext cx="4025642" cy="224781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ECD4BD4-50BB-4027-96C3-0C0696559BCD}"/>
              </a:ext>
            </a:extLst>
          </p:cNvPr>
          <p:cNvGrpSpPr/>
          <p:nvPr/>
        </p:nvGrpSpPr>
        <p:grpSpPr>
          <a:xfrm>
            <a:off x="9288454" y="4602672"/>
            <a:ext cx="2488801" cy="456575"/>
            <a:chOff x="9319908" y="4533333"/>
            <a:chExt cx="2488801" cy="456575"/>
          </a:xfrm>
        </p:grpSpPr>
        <p:pic>
          <p:nvPicPr>
            <p:cNvPr id="17" name="Object 14">
              <a:extLst>
                <a:ext uri="{FF2B5EF4-FFF2-40B4-BE49-F238E27FC236}">
                  <a16:creationId xmlns:a16="http://schemas.microsoft.com/office/drawing/2014/main" id="{D3EF95A3-219A-4C4D-82DD-E317295CE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40000">
              <a:off x="9319908" y="4533333"/>
              <a:ext cx="2488801" cy="456575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6795262-FC78-4C6B-AB45-01BF2368939B}"/>
              </a:ext>
            </a:extLst>
          </p:cNvPr>
          <p:cNvGrpSpPr/>
          <p:nvPr/>
        </p:nvGrpSpPr>
        <p:grpSpPr>
          <a:xfrm>
            <a:off x="8075398" y="6185706"/>
            <a:ext cx="1526703" cy="1526703"/>
            <a:chOff x="8106852" y="6116367"/>
            <a:chExt cx="1526703" cy="1526703"/>
          </a:xfrm>
        </p:grpSpPr>
        <p:pic>
          <p:nvPicPr>
            <p:cNvPr id="15" name="Object 17">
              <a:extLst>
                <a:ext uri="{FF2B5EF4-FFF2-40B4-BE49-F238E27FC236}">
                  <a16:creationId xmlns:a16="http://schemas.microsoft.com/office/drawing/2014/main" id="{11D7DA87-546A-4BA7-9146-708DA424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06852" y="6116367"/>
              <a:ext cx="1526703" cy="1526703"/>
            </a:xfrm>
            <a:prstGeom prst="rect">
              <a:avLst/>
            </a:prstGeom>
          </p:spPr>
        </p:pic>
        <p:pic>
          <p:nvPicPr>
            <p:cNvPr id="16" name="Object 18">
              <a:extLst>
                <a:ext uri="{FF2B5EF4-FFF2-40B4-BE49-F238E27FC236}">
                  <a16:creationId xmlns:a16="http://schemas.microsoft.com/office/drawing/2014/main" id="{C65E651C-374C-4785-B7DF-179CA8E1D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55312" y="6464826"/>
              <a:ext cx="763351" cy="763351"/>
            </a:xfrm>
            <a:prstGeom prst="rect">
              <a:avLst/>
            </a:prstGeom>
          </p:spPr>
        </p:pic>
      </p:grpSp>
      <p:pic>
        <p:nvPicPr>
          <p:cNvPr id="8" name="Object 20">
            <a:extLst>
              <a:ext uri="{FF2B5EF4-FFF2-40B4-BE49-F238E27FC236}">
                <a16:creationId xmlns:a16="http://schemas.microsoft.com/office/drawing/2014/main" id="{9085289E-F841-4D1C-BDB0-3F2DF09C41F0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46509" y="5996263"/>
            <a:ext cx="2883548" cy="116935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7719F72-295B-4157-A8B3-1032531C1702}"/>
              </a:ext>
            </a:extLst>
          </p:cNvPr>
          <p:cNvGrpSpPr/>
          <p:nvPr/>
        </p:nvGrpSpPr>
        <p:grpSpPr>
          <a:xfrm>
            <a:off x="13976788" y="6934889"/>
            <a:ext cx="254832" cy="314938"/>
            <a:chOff x="14008242" y="6865550"/>
            <a:chExt cx="254832" cy="314938"/>
          </a:xfrm>
        </p:grpSpPr>
        <p:pic>
          <p:nvPicPr>
            <p:cNvPr id="14" name="Object 22">
              <a:extLst>
                <a:ext uri="{FF2B5EF4-FFF2-40B4-BE49-F238E27FC236}">
                  <a16:creationId xmlns:a16="http://schemas.microsoft.com/office/drawing/2014/main" id="{757C8243-EA15-4021-BC0B-00D07A3A6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3978189" y="6895603"/>
              <a:ext cx="314938" cy="2548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9A8F186-7701-45F8-B149-ED8BBBDA34B3}"/>
              </a:ext>
            </a:extLst>
          </p:cNvPr>
          <p:cNvGrpSpPr/>
          <p:nvPr/>
        </p:nvGrpSpPr>
        <p:grpSpPr>
          <a:xfrm>
            <a:off x="13981446" y="8015374"/>
            <a:ext cx="254832" cy="314938"/>
            <a:chOff x="14012900" y="7946035"/>
            <a:chExt cx="254832" cy="314938"/>
          </a:xfrm>
        </p:grpSpPr>
        <p:pic>
          <p:nvPicPr>
            <p:cNvPr id="13" name="Object 25">
              <a:extLst>
                <a:ext uri="{FF2B5EF4-FFF2-40B4-BE49-F238E27FC236}">
                  <a16:creationId xmlns:a16="http://schemas.microsoft.com/office/drawing/2014/main" id="{FC837B74-BC0B-4279-97AB-73C0349A3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3982847" y="7976088"/>
              <a:ext cx="314938" cy="254832"/>
            </a:xfrm>
            <a:prstGeom prst="rect">
              <a:avLst/>
            </a:prstGeom>
          </p:spPr>
        </p:pic>
      </p:grpSp>
      <p:pic>
        <p:nvPicPr>
          <p:cNvPr id="11" name="Object 27">
            <a:extLst>
              <a:ext uri="{FF2B5EF4-FFF2-40B4-BE49-F238E27FC236}">
                <a16:creationId xmlns:a16="http://schemas.microsoft.com/office/drawing/2014/main" id="{18E00022-2CE9-4DC5-848B-D27995B781C5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08817" y="912969"/>
            <a:ext cx="6851825" cy="789158"/>
          </a:xfrm>
          <a:prstGeom prst="rect">
            <a:avLst/>
          </a:prstGeom>
        </p:spPr>
      </p:pic>
      <p:pic>
        <p:nvPicPr>
          <p:cNvPr id="12" name="Object 28">
            <a:extLst>
              <a:ext uri="{FF2B5EF4-FFF2-40B4-BE49-F238E27FC236}">
                <a16:creationId xmlns:a16="http://schemas.microsoft.com/office/drawing/2014/main" id="{4E9AB23B-81E1-4C12-A1A8-D3F343C16A7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65460" y="777570"/>
            <a:ext cx="2597323" cy="2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87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228" y="3451960"/>
            <a:ext cx="18285714" cy="4000000"/>
            <a:chOff x="20228" y="3451960"/>
            <a:chExt cx="18285714" cy="400000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0228" y="3451960"/>
              <a:ext cx="18285714" cy="4000000"/>
              <a:chOff x="20228" y="3451960"/>
              <a:chExt cx="18285714" cy="400000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0228" y="3451960"/>
                <a:ext cx="18285714" cy="4000000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582" y="4284148"/>
              <a:ext cx="3152516" cy="30627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3088" y="4556871"/>
              <a:ext cx="9282985" cy="137454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388" y="6066877"/>
              <a:ext cx="9398183" cy="4063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075322" y="5833493"/>
            <a:ext cx="5040686" cy="1612825"/>
            <a:chOff x="11075322" y="5833493"/>
            <a:chExt cx="5040686" cy="16128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5322" y="5833493"/>
              <a:ext cx="5040686" cy="16128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75322" y="2762630"/>
            <a:ext cx="5040686" cy="1102650"/>
            <a:chOff x="11075322" y="2762630"/>
            <a:chExt cx="5040686" cy="11026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5322" y="2762630"/>
              <a:ext cx="5040686" cy="11026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857" y="819645"/>
            <a:ext cx="14799999" cy="743851"/>
            <a:chOff x="1742857" y="819645"/>
            <a:chExt cx="14799999" cy="7438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9582" y="796788"/>
              <a:ext cx="3152516" cy="306278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5716" y="976019"/>
              <a:ext cx="10314597" cy="76487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17825" y="6000682"/>
            <a:ext cx="3021730" cy="8015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0108" y="3662411"/>
            <a:ext cx="7212544" cy="2171082"/>
            <a:chOff x="630108" y="3662411"/>
            <a:chExt cx="7212544" cy="21710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108" y="3662411"/>
              <a:ext cx="7212544" cy="21710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56810" y="3530031"/>
            <a:ext cx="1062738" cy="740571"/>
            <a:chOff x="9256810" y="3530031"/>
            <a:chExt cx="1062738" cy="74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800000">
              <a:off x="9256810" y="3530031"/>
              <a:ext cx="1062738" cy="740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56810" y="5347245"/>
            <a:ext cx="1062738" cy="740571"/>
            <a:chOff x="9256810" y="5347245"/>
            <a:chExt cx="1062738" cy="740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800000">
              <a:off x="9256810" y="5347245"/>
              <a:ext cx="1062738" cy="74057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77110" y="2972411"/>
            <a:ext cx="3018123" cy="8015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924398" y="5833493"/>
            <a:ext cx="1564022" cy="1604489"/>
            <a:chOff x="12924398" y="5833493"/>
            <a:chExt cx="1564022" cy="160448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24398" y="5833493"/>
              <a:ext cx="1564022" cy="160448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77121" y="6000682"/>
            <a:ext cx="3925297" cy="128250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015350" y="2704650"/>
            <a:ext cx="1160631" cy="1160631"/>
            <a:chOff x="13015350" y="2704650"/>
            <a:chExt cx="1160631" cy="116063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15350" y="2704650"/>
              <a:ext cx="1160631" cy="11606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2857" y="812543"/>
            <a:ext cx="14799999" cy="750953"/>
            <a:chOff x="1742857" y="812543"/>
            <a:chExt cx="14799999" cy="7509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82" y="789686"/>
              <a:ext cx="3152516" cy="306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716" y="976019"/>
              <a:ext cx="10314597" cy="7648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41615" y="6187843"/>
            <a:ext cx="6889381" cy="3474832"/>
            <a:chOff x="1941615" y="6187843"/>
            <a:chExt cx="6889381" cy="34748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1615" y="6187843"/>
              <a:ext cx="6889381" cy="34748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13221" y="2345865"/>
            <a:ext cx="6889381" cy="3474832"/>
            <a:chOff x="1913221" y="2345865"/>
            <a:chExt cx="6889381" cy="34748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3221" y="2345865"/>
              <a:ext cx="6889381" cy="347483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12006" y="4563741"/>
            <a:ext cx="2438581" cy="9033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28837" y="4528920"/>
            <a:ext cx="6171429" cy="5133755"/>
            <a:chOff x="10328837" y="4528920"/>
            <a:chExt cx="6171429" cy="51337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28837" y="4528920"/>
              <a:ext cx="6171429" cy="513375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57165" y="6383779"/>
            <a:ext cx="2293556" cy="8686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28837" y="1992773"/>
            <a:ext cx="6171429" cy="2425764"/>
            <a:chOff x="10328837" y="1992773"/>
            <a:chExt cx="6171429" cy="24257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28837" y="1992773"/>
              <a:ext cx="6171429" cy="24257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2857" y="819645"/>
            <a:ext cx="14799999" cy="743851"/>
            <a:chOff x="1742857" y="819645"/>
            <a:chExt cx="14799999" cy="7438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82" y="796788"/>
              <a:ext cx="3152516" cy="306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716" y="976019"/>
              <a:ext cx="10082603" cy="7648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57735" y="2760524"/>
            <a:ext cx="11367129" cy="4764655"/>
            <a:chOff x="3457735" y="2760524"/>
            <a:chExt cx="11367129" cy="476465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082007" y="2760524"/>
              <a:ext cx="4737891" cy="4737867"/>
              <a:chOff x="10082007" y="2760524"/>
              <a:chExt cx="4737891" cy="473786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082007" y="2760524"/>
                <a:ext cx="4737891" cy="473786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57735" y="2782323"/>
              <a:ext cx="4737891" cy="4737867"/>
              <a:chOff x="3457735" y="2782323"/>
              <a:chExt cx="4737891" cy="473786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57735" y="2782323"/>
                <a:ext cx="4737891" cy="4737867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67842" y="8102324"/>
            <a:ext cx="2719522" cy="129972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2857" y="819645"/>
            <a:ext cx="14799999" cy="743851"/>
            <a:chOff x="1742857" y="819645"/>
            <a:chExt cx="14799999" cy="7438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82" y="796788"/>
              <a:ext cx="3152516" cy="306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716" y="976019"/>
              <a:ext cx="10082603" cy="7648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0965" y="3901479"/>
            <a:ext cx="14803785" cy="3533333"/>
            <a:chOff x="1740965" y="3901479"/>
            <a:chExt cx="14803785" cy="353333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376191" y="3901479"/>
              <a:ext cx="3529547" cy="3529547"/>
              <a:chOff x="7376191" y="3901479"/>
              <a:chExt cx="3529547" cy="3529547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376191" y="3901479"/>
                <a:ext cx="3529547" cy="352954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40965" y="3901479"/>
              <a:ext cx="3529547" cy="3529547"/>
              <a:chOff x="1740965" y="3901479"/>
              <a:chExt cx="3529547" cy="35295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40965" y="3901479"/>
                <a:ext cx="3529547" cy="352954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011416" y="3901479"/>
              <a:ext cx="3529547" cy="3529547"/>
              <a:chOff x="13011416" y="3901479"/>
              <a:chExt cx="3529547" cy="352954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011416" y="3901479"/>
                <a:ext cx="3529547" cy="352954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40965" y="3901479"/>
              <a:ext cx="3530558" cy="3530558"/>
              <a:chOff x="1740965" y="3901479"/>
              <a:chExt cx="3530558" cy="3530558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2100382" y="5610507"/>
                <a:ext cx="3530558" cy="112501"/>
                <a:chOff x="2100382" y="5610507"/>
                <a:chExt cx="3530558" cy="112501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5400000">
                  <a:off x="2100382" y="5610507"/>
                  <a:ext cx="3530558" cy="112501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740965" y="6008789"/>
                <a:ext cx="3530558" cy="112501"/>
                <a:chOff x="1740965" y="6008789"/>
                <a:chExt cx="3530558" cy="112501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0800000">
                  <a:off x="1740965" y="6008789"/>
                  <a:ext cx="3530558" cy="11250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7375686" y="3901479"/>
              <a:ext cx="3530558" cy="3530558"/>
              <a:chOff x="7375686" y="3901479"/>
              <a:chExt cx="3530558" cy="35305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7735103" y="5610507"/>
                <a:ext cx="3530558" cy="112501"/>
                <a:chOff x="7735103" y="5610507"/>
                <a:chExt cx="3530558" cy="112501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5400000">
                  <a:off x="7735103" y="5610507"/>
                  <a:ext cx="3530558" cy="112501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7375686" y="6008789"/>
                <a:ext cx="3530558" cy="112501"/>
                <a:chOff x="7375686" y="6008789"/>
                <a:chExt cx="3530558" cy="112501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0800000">
                  <a:off x="7375686" y="6008789"/>
                  <a:ext cx="3530558" cy="11250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13010406" y="3901479"/>
              <a:ext cx="3530558" cy="3530558"/>
              <a:chOff x="13010406" y="3901479"/>
              <a:chExt cx="3530558" cy="3530558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13369823" y="5610507"/>
                <a:ext cx="3530558" cy="112501"/>
                <a:chOff x="13369823" y="5610507"/>
                <a:chExt cx="3530558" cy="112501"/>
              </a:xfrm>
            </p:grpSpPr>
            <p:pic>
              <p:nvPicPr>
                <p:cNvPr id="34" name="Object 33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5400000">
                  <a:off x="13369823" y="5610507"/>
                  <a:ext cx="3530558" cy="112501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13010406" y="6008789"/>
                <a:ext cx="3530558" cy="112501"/>
                <a:chOff x="13010406" y="6008789"/>
                <a:chExt cx="3530558" cy="112501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0800000">
                  <a:off x="13010406" y="6008789"/>
                  <a:ext cx="3530558" cy="112501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2857" y="819645"/>
            <a:ext cx="14799999" cy="743851"/>
            <a:chOff x="1742857" y="819645"/>
            <a:chExt cx="14799999" cy="7438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82" y="796788"/>
              <a:ext cx="3152516" cy="306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716" y="976019"/>
              <a:ext cx="10082603" cy="7648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857" y="2877442"/>
            <a:ext cx="5040686" cy="1102650"/>
            <a:chOff x="1742857" y="2877442"/>
            <a:chExt cx="5040686" cy="11026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57" y="2877442"/>
              <a:ext cx="5040686" cy="110265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44644" y="3087225"/>
            <a:ext cx="4046734" cy="8015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28838" y="3205364"/>
            <a:ext cx="2028039" cy="475201"/>
            <a:chOff x="8128838" y="3205364"/>
            <a:chExt cx="2028039" cy="4752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8838" y="3205364"/>
              <a:ext cx="2028039" cy="4752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02171" y="2877442"/>
            <a:ext cx="5040686" cy="1102650"/>
            <a:chOff x="11502171" y="2877442"/>
            <a:chExt cx="5040686" cy="1102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2171" y="2877442"/>
              <a:ext cx="5040686" cy="110265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03978" y="3087225"/>
            <a:ext cx="4046734" cy="8015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86952" y="5304839"/>
            <a:ext cx="1911811" cy="1136009"/>
            <a:chOff x="8186952" y="5304839"/>
            <a:chExt cx="1911811" cy="11360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8186952" y="5304839"/>
              <a:ext cx="1911811" cy="113600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49386" y="7775214"/>
            <a:ext cx="5886284" cy="128887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2857" y="819645"/>
            <a:ext cx="14799999" cy="743851"/>
            <a:chOff x="1742857" y="819645"/>
            <a:chExt cx="14799999" cy="7438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82" y="796788"/>
              <a:ext cx="3152516" cy="306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716" y="976019"/>
              <a:ext cx="10082603" cy="7648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858" y="2309563"/>
            <a:ext cx="5040686" cy="1102650"/>
            <a:chOff x="1742858" y="2309563"/>
            <a:chExt cx="5040686" cy="11026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58" y="2309563"/>
              <a:ext cx="5040686" cy="110265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44645" y="2519346"/>
            <a:ext cx="4046734" cy="8015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28838" y="4963279"/>
            <a:ext cx="2028039" cy="475201"/>
            <a:chOff x="8128838" y="4963279"/>
            <a:chExt cx="2028039" cy="4752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8838" y="4963279"/>
              <a:ext cx="2028039" cy="4752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02171" y="2309563"/>
            <a:ext cx="5040686" cy="1102650"/>
            <a:chOff x="11502171" y="2309563"/>
            <a:chExt cx="5040686" cy="11026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2171" y="2309563"/>
              <a:ext cx="5040686" cy="110265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03978" y="2519342"/>
            <a:ext cx="4046734" cy="8015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86952" y="6692553"/>
            <a:ext cx="1911811" cy="1136009"/>
            <a:chOff x="8186952" y="6692553"/>
            <a:chExt cx="1911811" cy="11360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8186952" y="6692553"/>
              <a:ext cx="1911811" cy="113600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40424" y="8343090"/>
            <a:ext cx="5306291" cy="128887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42857" y="4591532"/>
            <a:ext cx="5040686" cy="1102650"/>
            <a:chOff x="1742857" y="4591532"/>
            <a:chExt cx="5040686" cy="110265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857" y="4591532"/>
              <a:ext cx="5040686" cy="110265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4644" y="4801311"/>
            <a:ext cx="3864378" cy="80156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502171" y="4591532"/>
            <a:ext cx="5040686" cy="1102650"/>
            <a:chOff x="11502171" y="4591532"/>
            <a:chExt cx="5040686" cy="110265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02171" y="4591532"/>
              <a:ext cx="5040686" cy="110265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03978" y="4801311"/>
            <a:ext cx="4046734" cy="8015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818603" y="3759719"/>
            <a:ext cx="889194" cy="528365"/>
            <a:chOff x="3818603" y="3759719"/>
            <a:chExt cx="889194" cy="52836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3818603" y="3759719"/>
              <a:ext cx="889194" cy="5283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77917" y="3759719"/>
            <a:ext cx="889194" cy="528365"/>
            <a:chOff x="13577917" y="3759719"/>
            <a:chExt cx="889194" cy="52836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3577917" y="3759719"/>
              <a:ext cx="889194" cy="52836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46201" y="3735641"/>
            <a:ext cx="3882691" cy="66274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05515" y="3735641"/>
            <a:ext cx="3882691" cy="6627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9582" y="786386"/>
            <a:ext cx="3152516" cy="3079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5241" y="1072626"/>
            <a:ext cx="7335430" cy="147297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589" y="4189211"/>
            <a:ext cx="3085720" cy="5884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29628" y="4815841"/>
            <a:ext cx="2216365" cy="2938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60104" y="4188605"/>
            <a:ext cx="2712382" cy="58906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82144" y="4826345"/>
            <a:ext cx="2148779" cy="29384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12656" y="4189211"/>
            <a:ext cx="2598517" cy="58846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34628" y="4826352"/>
            <a:ext cx="2148722" cy="1263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07589" y="7974739"/>
            <a:ext cx="2818904" cy="58846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29628" y="8601369"/>
            <a:ext cx="2154289" cy="54362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0117" y="7974750"/>
            <a:ext cx="3110991" cy="58846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82152" y="8611885"/>
            <a:ext cx="2393042" cy="104316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212656" y="7974750"/>
            <a:ext cx="2533283" cy="5884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865672" y="6301116"/>
            <a:ext cx="2134329" cy="1422886"/>
            <a:chOff x="11865672" y="6301116"/>
            <a:chExt cx="2134329" cy="14228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65672" y="6301116"/>
              <a:ext cx="2134329" cy="14228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85714" y="2580604"/>
            <a:ext cx="2148333" cy="1432222"/>
            <a:chOff x="4285714" y="2580604"/>
            <a:chExt cx="2148333" cy="143222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85714" y="2580604"/>
              <a:ext cx="2148333" cy="14322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68691" y="2580604"/>
            <a:ext cx="2148333" cy="1432222"/>
            <a:chOff x="8068691" y="2580604"/>
            <a:chExt cx="2148333" cy="14322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68691" y="2580604"/>
              <a:ext cx="2148333" cy="14322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51668" y="2580604"/>
            <a:ext cx="2148333" cy="1432222"/>
            <a:chOff x="11851668" y="2580604"/>
            <a:chExt cx="2148333" cy="143222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51668" y="2580604"/>
              <a:ext cx="2148333" cy="14322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45259" y="6301116"/>
            <a:ext cx="2148333" cy="1432222"/>
            <a:chOff x="4245259" y="6301116"/>
            <a:chExt cx="2148333" cy="143222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45259" y="6301116"/>
              <a:ext cx="2148333" cy="143222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68691" y="6301116"/>
            <a:ext cx="2148333" cy="1432222"/>
            <a:chOff x="8068691" y="6301116"/>
            <a:chExt cx="2148333" cy="143222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68691" y="6301116"/>
              <a:ext cx="2148333" cy="1432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2857" y="819645"/>
            <a:ext cx="14799999" cy="743851"/>
            <a:chOff x="1742857" y="819645"/>
            <a:chExt cx="14799999" cy="7438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82" y="796788"/>
              <a:ext cx="3152516" cy="306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716" y="976019"/>
              <a:ext cx="10959725" cy="7648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2241" y="4475599"/>
            <a:ext cx="10265300" cy="5462289"/>
            <a:chOff x="1352241" y="4475599"/>
            <a:chExt cx="10265300" cy="54622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2241" y="4475599"/>
              <a:ext cx="10265300" cy="54622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2193" y="3261289"/>
            <a:ext cx="10165396" cy="905138"/>
            <a:chOff x="1402193" y="3261289"/>
            <a:chExt cx="10165396" cy="9051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2193" y="3261289"/>
              <a:ext cx="10165396" cy="9051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2241" y="2021140"/>
            <a:ext cx="3673994" cy="803686"/>
            <a:chOff x="1352241" y="2021140"/>
            <a:chExt cx="3673994" cy="8036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2241" y="2021140"/>
              <a:ext cx="3673994" cy="80368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9331" y="2174045"/>
            <a:ext cx="2987802" cy="5842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78922" y="2021140"/>
            <a:ext cx="3673994" cy="803686"/>
            <a:chOff x="7378922" y="2021140"/>
            <a:chExt cx="3673994" cy="8036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8922" y="2021140"/>
              <a:ext cx="3673994" cy="80368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6036" y="2174045"/>
            <a:ext cx="2421384" cy="58423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52127" y="2124245"/>
            <a:ext cx="1126730" cy="669510"/>
            <a:chOff x="5652127" y="2124245"/>
            <a:chExt cx="1126730" cy="66951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2127" y="2124245"/>
              <a:ext cx="1126730" cy="6695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575930" y="2088228"/>
            <a:ext cx="1126730" cy="669510"/>
            <a:chOff x="11575930" y="2088228"/>
            <a:chExt cx="1126730" cy="6695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75930" y="2088228"/>
              <a:ext cx="1126730" cy="6695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259480" y="2021140"/>
            <a:ext cx="3673994" cy="803686"/>
            <a:chOff x="13259480" y="2021140"/>
            <a:chExt cx="3673994" cy="8036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59480" y="2021140"/>
              <a:ext cx="3673994" cy="80368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06592" y="2174049"/>
            <a:ext cx="2311985" cy="58423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29931" y="5326771"/>
            <a:ext cx="4804821" cy="279234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42550" y="4510349"/>
            <a:ext cx="9356473" cy="2261014"/>
            <a:chOff x="7342550" y="4510349"/>
            <a:chExt cx="9356473" cy="22610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2550" y="4510349"/>
              <a:ext cx="9356473" cy="22610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857" y="819645"/>
            <a:ext cx="14799999" cy="743851"/>
            <a:chOff x="1742857" y="819645"/>
            <a:chExt cx="14799999" cy="7438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582" y="796788"/>
              <a:ext cx="3152516" cy="30627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5716" y="976019"/>
              <a:ext cx="10959725" cy="7648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8744" y="2395165"/>
            <a:ext cx="10090320" cy="9972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1038" y="2654521"/>
            <a:ext cx="5111046" cy="6171429"/>
            <a:chOff x="891038" y="2654521"/>
            <a:chExt cx="5111046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038" y="2654521"/>
              <a:ext cx="5111046" cy="61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71388" y="5103944"/>
            <a:ext cx="9020214" cy="126643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994D2AA-6888-436D-BBE4-CB109DDF8E4F}"/>
              </a:ext>
            </a:extLst>
          </p:cNvPr>
          <p:cNvGrpSpPr/>
          <p:nvPr/>
        </p:nvGrpSpPr>
        <p:grpSpPr>
          <a:xfrm>
            <a:off x="1143" y="71364"/>
            <a:ext cx="18285714" cy="2849568"/>
            <a:chOff x="0" y="0"/>
            <a:chExt cx="18285714" cy="2849568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3B183809-5525-4AE2-B7B2-6BD64C81E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849568"/>
            </a:xfrm>
            <a:prstGeom prst="rect">
              <a:avLst/>
            </a:prstGeom>
          </p:spPr>
        </p:pic>
      </p:grpSp>
      <p:pic>
        <p:nvPicPr>
          <p:cNvPr id="3" name="Object 4">
            <a:extLst>
              <a:ext uri="{FF2B5EF4-FFF2-40B4-BE49-F238E27FC236}">
                <a16:creationId xmlns:a16="http://schemas.microsoft.com/office/drawing/2014/main" id="{FC9593A1-5DD2-40B8-864E-929A7D573D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4224" y="9606127"/>
            <a:ext cx="5021741" cy="609509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055EA7CD-60B2-4994-8F90-A0B8905504A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7655" y="9606127"/>
            <a:ext cx="9849354" cy="60950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A7CC167-9730-4412-B66D-1A08C8DB5140}"/>
              </a:ext>
            </a:extLst>
          </p:cNvPr>
          <p:cNvGrpSpPr/>
          <p:nvPr/>
        </p:nvGrpSpPr>
        <p:grpSpPr>
          <a:xfrm>
            <a:off x="1342693" y="3286121"/>
            <a:ext cx="6130010" cy="6171429"/>
            <a:chOff x="1341550" y="3214757"/>
            <a:chExt cx="6130010" cy="6171429"/>
          </a:xfrm>
        </p:grpSpPr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B3BE7BE1-6C80-45F3-9D56-4DEEA7E79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1550" y="3214757"/>
              <a:ext cx="6130010" cy="6171429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35C9FD-61D6-4611-A8F2-C483F03CC7A4}"/>
              </a:ext>
            </a:extLst>
          </p:cNvPr>
          <p:cNvGrpSpPr/>
          <p:nvPr/>
        </p:nvGrpSpPr>
        <p:grpSpPr>
          <a:xfrm>
            <a:off x="10850432" y="3286121"/>
            <a:ext cx="5131300" cy="6171429"/>
            <a:chOff x="10849289" y="3214757"/>
            <a:chExt cx="5131300" cy="6171429"/>
          </a:xfrm>
        </p:grpSpPr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C0D07395-696C-4C86-A6FE-0FAE31D39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9289" y="3214757"/>
              <a:ext cx="5131300" cy="6171429"/>
            </a:xfrm>
            <a:prstGeom prst="rect">
              <a:avLst/>
            </a:prstGeom>
          </p:spPr>
        </p:pic>
      </p:grpSp>
      <p:pic>
        <p:nvPicPr>
          <p:cNvPr id="7" name="Object 12">
            <a:extLst>
              <a:ext uri="{FF2B5EF4-FFF2-40B4-BE49-F238E27FC236}">
                <a16:creationId xmlns:a16="http://schemas.microsoft.com/office/drawing/2014/main" id="{A911D3D9-49DF-4ECB-9611-215CE7B5C8F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41417" y="1225624"/>
            <a:ext cx="7918038" cy="789158"/>
          </a:xfrm>
          <a:prstGeom prst="rect">
            <a:avLst/>
          </a:prstGeom>
        </p:spPr>
      </p:pic>
      <p:pic>
        <p:nvPicPr>
          <p:cNvPr id="8" name="Object 13">
            <a:extLst>
              <a:ext uri="{FF2B5EF4-FFF2-40B4-BE49-F238E27FC236}">
                <a16:creationId xmlns:a16="http://schemas.microsoft.com/office/drawing/2014/main" id="{149A2721-D168-4038-8DCF-38C2CE40A06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75965" y="1090225"/>
            <a:ext cx="2597323" cy="2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9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02DF3B3-845D-4471-A6B8-87BB0B30BACB}"/>
              </a:ext>
            </a:extLst>
          </p:cNvPr>
          <p:cNvGrpSpPr/>
          <p:nvPr/>
        </p:nvGrpSpPr>
        <p:grpSpPr>
          <a:xfrm>
            <a:off x="1224138" y="6019595"/>
            <a:ext cx="4258668" cy="4270841"/>
            <a:chOff x="717119" y="5700022"/>
            <a:chExt cx="4258668" cy="4270841"/>
          </a:xfrm>
        </p:grpSpPr>
        <p:pic>
          <p:nvPicPr>
            <p:cNvPr id="20" name="Object 2">
              <a:extLst>
                <a:ext uri="{FF2B5EF4-FFF2-40B4-BE49-F238E27FC236}">
                  <a16:creationId xmlns:a16="http://schemas.microsoft.com/office/drawing/2014/main" id="{D9410B29-3DB9-4842-875E-CF893A06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119" y="5700022"/>
              <a:ext cx="4258668" cy="4270841"/>
            </a:xfrm>
            <a:prstGeom prst="rect">
              <a:avLst/>
            </a:prstGeom>
          </p:spPr>
        </p:pic>
        <p:pic>
          <p:nvPicPr>
            <p:cNvPr id="21" name="Object 3">
              <a:extLst>
                <a:ext uri="{FF2B5EF4-FFF2-40B4-BE49-F238E27FC236}">
                  <a16:creationId xmlns:a16="http://schemas.microsoft.com/office/drawing/2014/main" id="{60F0D572-F252-43FB-856D-98F16875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786" y="6685834"/>
              <a:ext cx="2129334" cy="2135420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09CD63-9FA2-484E-A913-1548CD627765}"/>
              </a:ext>
            </a:extLst>
          </p:cNvPr>
          <p:cNvGrpSpPr/>
          <p:nvPr/>
        </p:nvGrpSpPr>
        <p:grpSpPr>
          <a:xfrm>
            <a:off x="1153472" y="2285140"/>
            <a:ext cx="4400001" cy="4400001"/>
            <a:chOff x="646453" y="1965567"/>
            <a:chExt cx="4400001" cy="4400001"/>
          </a:xfrm>
        </p:grpSpPr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DD46CD71-B71E-4FD1-8477-540961BB7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453" y="1965567"/>
              <a:ext cx="4400001" cy="4400001"/>
            </a:xfrm>
            <a:prstGeom prst="rect">
              <a:avLst/>
            </a:prstGeom>
          </p:spPr>
        </p:pic>
        <p:pic>
          <p:nvPicPr>
            <p:cNvPr id="19" name="Object 7">
              <a:extLst>
                <a:ext uri="{FF2B5EF4-FFF2-40B4-BE49-F238E27FC236}">
                  <a16:creationId xmlns:a16="http://schemas.microsoft.com/office/drawing/2014/main" id="{C13D4A27-F430-4DFD-BE26-3C196513D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6453" y="2980952"/>
              <a:ext cx="2200000" cy="2200000"/>
            </a:xfrm>
            <a:prstGeom prst="rect">
              <a:avLst/>
            </a:prstGeom>
          </p:spPr>
        </p:pic>
      </p:grpSp>
      <p:pic>
        <p:nvPicPr>
          <p:cNvPr id="4" name="Object 9">
            <a:extLst>
              <a:ext uri="{FF2B5EF4-FFF2-40B4-BE49-F238E27FC236}">
                <a16:creationId xmlns:a16="http://schemas.microsoft.com/office/drawing/2014/main" id="{671F52EF-3462-49E3-955C-DF5ED5ECD72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44458" y="7773689"/>
            <a:ext cx="1996113" cy="711093"/>
          </a:xfrm>
          <a:prstGeom prst="rect">
            <a:avLst/>
          </a:prstGeom>
        </p:spPr>
      </p:pic>
      <p:pic>
        <p:nvPicPr>
          <p:cNvPr id="5" name="Object 10">
            <a:extLst>
              <a:ext uri="{FF2B5EF4-FFF2-40B4-BE49-F238E27FC236}">
                <a16:creationId xmlns:a16="http://schemas.microsoft.com/office/drawing/2014/main" id="{8FA8207D-D203-4285-A542-A57ABD917E4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90540" y="4071645"/>
            <a:ext cx="2417841" cy="71109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868D004-E4BD-4735-AFE5-4D332D41409F}"/>
              </a:ext>
            </a:extLst>
          </p:cNvPr>
          <p:cNvGrpSpPr/>
          <p:nvPr/>
        </p:nvGrpSpPr>
        <p:grpSpPr>
          <a:xfrm>
            <a:off x="3353472" y="5624455"/>
            <a:ext cx="38095" cy="1333333"/>
            <a:chOff x="2846453" y="5304882"/>
            <a:chExt cx="38095" cy="1333333"/>
          </a:xfrm>
        </p:grpSpPr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992DE366-C69C-4D83-B1F8-9CEB869F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2198834" y="5952501"/>
              <a:ext cx="1333333" cy="38095"/>
            </a:xfrm>
            <a:prstGeom prst="rect">
              <a:avLst/>
            </a:prstGeom>
          </p:spPr>
        </p:pic>
      </p:grpSp>
      <p:pic>
        <p:nvPicPr>
          <p:cNvPr id="7" name="Object 14">
            <a:extLst>
              <a:ext uri="{FF2B5EF4-FFF2-40B4-BE49-F238E27FC236}">
                <a16:creationId xmlns:a16="http://schemas.microsoft.com/office/drawing/2014/main" id="{E67351E3-FDD8-4EF4-B81A-93EC1CE5351B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34537" y="3974729"/>
            <a:ext cx="4954651" cy="926734"/>
          </a:xfrm>
          <a:prstGeom prst="rect">
            <a:avLst/>
          </a:prstGeom>
        </p:spPr>
      </p:pic>
      <p:pic>
        <p:nvPicPr>
          <p:cNvPr id="8" name="Object 15">
            <a:extLst>
              <a:ext uri="{FF2B5EF4-FFF2-40B4-BE49-F238E27FC236}">
                <a16:creationId xmlns:a16="http://schemas.microsoft.com/office/drawing/2014/main" id="{B321F904-E688-49B9-AEA3-8362A9E9034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16881" y="3711080"/>
            <a:ext cx="3980578" cy="135253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3F0291F-B36E-48E0-AC6C-D66DC07027C4}"/>
              </a:ext>
            </a:extLst>
          </p:cNvPr>
          <p:cNvGrpSpPr/>
          <p:nvPr/>
        </p:nvGrpSpPr>
        <p:grpSpPr>
          <a:xfrm>
            <a:off x="11286067" y="4260899"/>
            <a:ext cx="982402" cy="279252"/>
            <a:chOff x="10779048" y="3941326"/>
            <a:chExt cx="982402" cy="279252"/>
          </a:xfrm>
        </p:grpSpPr>
        <p:pic>
          <p:nvPicPr>
            <p:cNvPr id="16" name="Object 17">
              <a:extLst>
                <a:ext uri="{FF2B5EF4-FFF2-40B4-BE49-F238E27FC236}">
                  <a16:creationId xmlns:a16="http://schemas.microsoft.com/office/drawing/2014/main" id="{DD271A3D-33A1-45D0-86DE-15324E249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79048" y="3941326"/>
              <a:ext cx="982402" cy="27925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57B541-145F-4AB3-ADAE-D0DC780A7ADF}"/>
              </a:ext>
            </a:extLst>
          </p:cNvPr>
          <p:cNvGrpSpPr/>
          <p:nvPr/>
        </p:nvGrpSpPr>
        <p:grpSpPr>
          <a:xfrm>
            <a:off x="830259" y="6059275"/>
            <a:ext cx="21035073" cy="4308936"/>
            <a:chOff x="323240" y="5739702"/>
            <a:chExt cx="21035073" cy="4308936"/>
          </a:xfrm>
        </p:grpSpPr>
        <p:pic>
          <p:nvPicPr>
            <p:cNvPr id="14" name="Object 20">
              <a:extLst>
                <a:ext uri="{FF2B5EF4-FFF2-40B4-BE49-F238E27FC236}">
                  <a16:creationId xmlns:a16="http://schemas.microsoft.com/office/drawing/2014/main" id="{DFE9B66B-5B83-4B09-99DB-C4CCE4193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3240" y="5739702"/>
              <a:ext cx="21035073" cy="4308936"/>
            </a:xfrm>
            <a:prstGeom prst="rect">
              <a:avLst/>
            </a:prstGeom>
          </p:spPr>
        </p:pic>
        <p:pic>
          <p:nvPicPr>
            <p:cNvPr id="15" name="Object 21">
              <a:extLst>
                <a:ext uri="{FF2B5EF4-FFF2-40B4-BE49-F238E27FC236}">
                  <a16:creationId xmlns:a16="http://schemas.microsoft.com/office/drawing/2014/main" id="{991A23C8-5286-47E1-9305-5DF2AA5BC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41383" y="6676310"/>
              <a:ext cx="10517537" cy="2154468"/>
            </a:xfrm>
            <a:prstGeom prst="rect">
              <a:avLst/>
            </a:prstGeom>
          </p:spPr>
        </p:pic>
      </p:grpSp>
      <p:pic>
        <p:nvPicPr>
          <p:cNvPr id="11" name="Object 23">
            <a:extLst>
              <a:ext uri="{FF2B5EF4-FFF2-40B4-BE49-F238E27FC236}">
                <a16:creationId xmlns:a16="http://schemas.microsoft.com/office/drawing/2014/main" id="{2D3342B2-FBA9-4413-8EF4-6B033DB260F8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50914" y="7371942"/>
            <a:ext cx="9742222" cy="1484843"/>
          </a:xfrm>
          <a:prstGeom prst="rect">
            <a:avLst/>
          </a:prstGeom>
        </p:spPr>
      </p:pic>
      <p:pic>
        <p:nvPicPr>
          <p:cNvPr id="12" name="Object 24">
            <a:extLst>
              <a:ext uri="{FF2B5EF4-FFF2-40B4-BE49-F238E27FC236}">
                <a16:creationId xmlns:a16="http://schemas.microsoft.com/office/drawing/2014/main" id="{5EB471AC-8D96-462C-9C40-4F4645280564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47290" y="1272046"/>
            <a:ext cx="7784147" cy="789158"/>
          </a:xfrm>
          <a:prstGeom prst="rect">
            <a:avLst/>
          </a:prstGeom>
        </p:spPr>
      </p:pic>
      <p:pic>
        <p:nvPicPr>
          <p:cNvPr id="13" name="Object 25">
            <a:extLst>
              <a:ext uri="{FF2B5EF4-FFF2-40B4-BE49-F238E27FC236}">
                <a16:creationId xmlns:a16="http://schemas.microsoft.com/office/drawing/2014/main" id="{5B8D41EB-8A4F-4008-A16A-9199CE9F5DC3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82165" y="1136648"/>
            <a:ext cx="2597323" cy="2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78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228" y="3451960"/>
            <a:ext cx="18285714" cy="4000000"/>
            <a:chOff x="20228" y="3451960"/>
            <a:chExt cx="18285714" cy="40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28" y="3451960"/>
              <a:ext cx="18285714" cy="40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59582" y="4284148"/>
            <a:ext cx="3152516" cy="30627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3088" y="4556431"/>
            <a:ext cx="7387026" cy="137498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388" y="6066877"/>
            <a:ext cx="9271710" cy="40633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AAA085A-A4D5-427E-8D98-1CD149284B6C}"/>
              </a:ext>
            </a:extLst>
          </p:cNvPr>
          <p:cNvGrpSpPr/>
          <p:nvPr/>
        </p:nvGrpSpPr>
        <p:grpSpPr>
          <a:xfrm>
            <a:off x="-2271730" y="866954"/>
            <a:ext cx="22831461" cy="4468189"/>
            <a:chOff x="-2177635" y="0"/>
            <a:chExt cx="22831461" cy="4468189"/>
          </a:xfrm>
        </p:grpSpPr>
        <p:pic>
          <p:nvPicPr>
            <p:cNvPr id="34" name="Object 2">
              <a:extLst>
                <a:ext uri="{FF2B5EF4-FFF2-40B4-BE49-F238E27FC236}">
                  <a16:creationId xmlns:a16="http://schemas.microsoft.com/office/drawing/2014/main" id="{83DA7843-BDD2-4D4F-8508-87924850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2177635" y="0"/>
              <a:ext cx="22831461" cy="4468189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A50230-5662-429C-860B-B8F4457A4132}"/>
              </a:ext>
            </a:extLst>
          </p:cNvPr>
          <p:cNvGrpSpPr/>
          <p:nvPr/>
        </p:nvGrpSpPr>
        <p:grpSpPr>
          <a:xfrm>
            <a:off x="4230678" y="5046983"/>
            <a:ext cx="11134" cy="9524"/>
            <a:chOff x="4324773" y="4180029"/>
            <a:chExt cx="11134" cy="9524"/>
          </a:xfrm>
        </p:grpSpPr>
        <p:pic>
          <p:nvPicPr>
            <p:cNvPr id="33" name="Object 5">
              <a:extLst>
                <a:ext uri="{FF2B5EF4-FFF2-40B4-BE49-F238E27FC236}">
                  <a16:creationId xmlns:a16="http://schemas.microsoft.com/office/drawing/2014/main" id="{D7F7C5A2-B979-418A-9645-010A5AF23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4773" y="4180029"/>
              <a:ext cx="11134" cy="952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3D8F6C8-2A2C-487B-8FDF-B516854BB27F}"/>
              </a:ext>
            </a:extLst>
          </p:cNvPr>
          <p:cNvGrpSpPr/>
          <p:nvPr/>
        </p:nvGrpSpPr>
        <p:grpSpPr>
          <a:xfrm>
            <a:off x="9023274" y="5046983"/>
            <a:ext cx="11134" cy="9524"/>
            <a:chOff x="9117369" y="4180029"/>
            <a:chExt cx="11134" cy="9524"/>
          </a:xfrm>
        </p:grpSpPr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7CD227CF-2ADA-4600-9AAF-D9F55DD3E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7369" y="4180029"/>
              <a:ext cx="11134" cy="9524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F9307FD-74F3-4D88-BFD6-A8390C2F336D}"/>
              </a:ext>
            </a:extLst>
          </p:cNvPr>
          <p:cNvGrpSpPr/>
          <p:nvPr/>
        </p:nvGrpSpPr>
        <p:grpSpPr>
          <a:xfrm>
            <a:off x="13815870" y="5046983"/>
            <a:ext cx="11134" cy="9524"/>
            <a:chOff x="13909965" y="4180029"/>
            <a:chExt cx="11134" cy="9524"/>
          </a:xfrm>
        </p:grpSpPr>
        <p:pic>
          <p:nvPicPr>
            <p:cNvPr id="24" name="Object 22">
              <a:extLst>
                <a:ext uri="{FF2B5EF4-FFF2-40B4-BE49-F238E27FC236}">
                  <a16:creationId xmlns:a16="http://schemas.microsoft.com/office/drawing/2014/main" id="{174CE38B-C73C-42CB-863D-CA42817CD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9965" y="4180029"/>
              <a:ext cx="11134" cy="9524"/>
            </a:xfrm>
            <a:prstGeom prst="rect">
              <a:avLst/>
            </a:prstGeom>
          </p:spPr>
        </p:pic>
      </p:grpSp>
      <p:pic>
        <p:nvPicPr>
          <p:cNvPr id="12" name="Object 44">
            <a:extLst>
              <a:ext uri="{FF2B5EF4-FFF2-40B4-BE49-F238E27FC236}">
                <a16:creationId xmlns:a16="http://schemas.microsoft.com/office/drawing/2014/main" id="{948796BB-6F82-4A0A-AFF4-92FF868B7B2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46176" y="2037114"/>
            <a:ext cx="5440758" cy="789158"/>
          </a:xfrm>
          <a:prstGeom prst="rect">
            <a:avLst/>
          </a:prstGeom>
        </p:spPr>
      </p:pic>
      <p:pic>
        <p:nvPicPr>
          <p:cNvPr id="13" name="Object 45">
            <a:extLst>
              <a:ext uri="{FF2B5EF4-FFF2-40B4-BE49-F238E27FC236}">
                <a16:creationId xmlns:a16="http://schemas.microsoft.com/office/drawing/2014/main" id="{93B78ECF-36BF-4131-8291-6ACF2B32AD3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2819" y="1901716"/>
            <a:ext cx="2597323" cy="252339"/>
          </a:xfrm>
          <a:prstGeom prst="rect">
            <a:avLst/>
          </a:prstGeom>
        </p:spPr>
      </p:pic>
      <p:grpSp>
        <p:nvGrpSpPr>
          <p:cNvPr id="59" name="그룹 1003">
            <a:extLst>
              <a:ext uri="{FF2B5EF4-FFF2-40B4-BE49-F238E27FC236}">
                <a16:creationId xmlns:a16="http://schemas.microsoft.com/office/drawing/2014/main" id="{D92EA3CF-7A4C-45A2-BBA9-2DF64F0538F6}"/>
              </a:ext>
            </a:extLst>
          </p:cNvPr>
          <p:cNvGrpSpPr/>
          <p:nvPr/>
        </p:nvGrpSpPr>
        <p:grpSpPr>
          <a:xfrm>
            <a:off x="2486402" y="3771900"/>
            <a:ext cx="3586550" cy="5599639"/>
            <a:chOff x="2486402" y="3156500"/>
            <a:chExt cx="3586550" cy="5599639"/>
          </a:xfrm>
        </p:grpSpPr>
        <p:grpSp>
          <p:nvGrpSpPr>
            <p:cNvPr id="60" name="그룹 1004">
              <a:extLst>
                <a:ext uri="{FF2B5EF4-FFF2-40B4-BE49-F238E27FC236}">
                  <a16:creationId xmlns:a16="http://schemas.microsoft.com/office/drawing/2014/main" id="{C953CFBB-214D-4F36-927A-4903677A7B22}"/>
                </a:ext>
              </a:extLst>
            </p:cNvPr>
            <p:cNvGrpSpPr/>
            <p:nvPr/>
          </p:nvGrpSpPr>
          <p:grpSpPr>
            <a:xfrm>
              <a:off x="2486402" y="3156500"/>
              <a:ext cx="3575718" cy="5523810"/>
              <a:chOff x="2486402" y="3156500"/>
              <a:chExt cx="3575718" cy="5523810"/>
            </a:xfrm>
          </p:grpSpPr>
          <p:pic>
            <p:nvPicPr>
              <p:cNvPr id="65" name="Object 9">
                <a:extLst>
                  <a:ext uri="{FF2B5EF4-FFF2-40B4-BE49-F238E27FC236}">
                    <a16:creationId xmlns:a16="http://schemas.microsoft.com/office/drawing/2014/main" id="{364BC639-C382-47AB-A9B3-77B744476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98544" y="559629"/>
                <a:ext cx="7151435" cy="11047619"/>
              </a:xfrm>
              <a:prstGeom prst="rect">
                <a:avLst/>
              </a:prstGeom>
            </p:spPr>
          </p:pic>
          <p:pic>
            <p:nvPicPr>
              <p:cNvPr id="66" name="Object 10">
                <a:extLst>
                  <a:ext uri="{FF2B5EF4-FFF2-40B4-BE49-F238E27FC236}">
                    <a16:creationId xmlns:a16="http://schemas.microsoft.com/office/drawing/2014/main" id="{2FC3B6B7-3DA1-4BCA-827A-30CE7889E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486402" y="3156500"/>
                <a:ext cx="3575718" cy="5523810"/>
              </a:xfrm>
              <a:prstGeom prst="rect">
                <a:avLst/>
              </a:prstGeom>
            </p:spPr>
          </p:pic>
        </p:grpSp>
        <p:pic>
          <p:nvPicPr>
            <p:cNvPr id="61" name="Object 12">
              <a:extLst>
                <a:ext uri="{FF2B5EF4-FFF2-40B4-BE49-F238E27FC236}">
                  <a16:creationId xmlns:a16="http://schemas.microsoft.com/office/drawing/2014/main" id="{0CE6072B-B056-4B87-B2A1-E25900DF3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9021" y="4347429"/>
              <a:ext cx="2865689" cy="761886"/>
            </a:xfrm>
            <a:prstGeom prst="rect">
              <a:avLst/>
            </a:prstGeom>
          </p:spPr>
        </p:pic>
        <p:pic>
          <p:nvPicPr>
            <p:cNvPr id="62" name="Object 13">
              <a:extLst>
                <a:ext uri="{FF2B5EF4-FFF2-40B4-BE49-F238E27FC236}">
                  <a16:creationId xmlns:a16="http://schemas.microsoft.com/office/drawing/2014/main" id="{EAD9F5AD-4479-41B8-9FB3-4678E5704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6516" y="5922039"/>
              <a:ext cx="2497996" cy="1828526"/>
            </a:xfrm>
            <a:prstGeom prst="rect">
              <a:avLst/>
            </a:prstGeom>
          </p:spPr>
        </p:pic>
        <p:grpSp>
          <p:nvGrpSpPr>
            <p:cNvPr id="63" name="그룹 1005">
              <a:extLst>
                <a:ext uri="{FF2B5EF4-FFF2-40B4-BE49-F238E27FC236}">
                  <a16:creationId xmlns:a16="http://schemas.microsoft.com/office/drawing/2014/main" id="{51F20B8F-FCA6-464F-8A72-BFE14E6EEC2E}"/>
                </a:ext>
              </a:extLst>
            </p:cNvPr>
            <p:cNvGrpSpPr/>
            <p:nvPr/>
          </p:nvGrpSpPr>
          <p:grpSpPr>
            <a:xfrm>
              <a:off x="2486402" y="3156500"/>
              <a:ext cx="3586550" cy="5599639"/>
              <a:chOff x="2486402" y="3156500"/>
              <a:chExt cx="3586550" cy="5599639"/>
            </a:xfrm>
          </p:grpSpPr>
          <p:pic>
            <p:nvPicPr>
              <p:cNvPr id="64" name="Object 15">
                <a:extLst>
                  <a:ext uri="{FF2B5EF4-FFF2-40B4-BE49-F238E27FC236}">
                    <a16:creationId xmlns:a16="http://schemas.microsoft.com/office/drawing/2014/main" id="{4068A26F-B252-4CB8-B4EA-BFC916D56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486402" y="3156500"/>
                <a:ext cx="3586550" cy="5599639"/>
              </a:xfrm>
              <a:prstGeom prst="rect">
                <a:avLst/>
              </a:prstGeom>
            </p:spPr>
          </p:pic>
        </p:grpSp>
      </p:grpSp>
      <p:grpSp>
        <p:nvGrpSpPr>
          <p:cNvPr id="67" name="그룹 1008">
            <a:extLst>
              <a:ext uri="{FF2B5EF4-FFF2-40B4-BE49-F238E27FC236}">
                <a16:creationId xmlns:a16="http://schemas.microsoft.com/office/drawing/2014/main" id="{2F86B2F8-3FEE-4E73-87C5-64FDB7A843DF}"/>
              </a:ext>
            </a:extLst>
          </p:cNvPr>
          <p:cNvGrpSpPr/>
          <p:nvPr/>
        </p:nvGrpSpPr>
        <p:grpSpPr>
          <a:xfrm>
            <a:off x="7345843" y="3771900"/>
            <a:ext cx="3594029" cy="5599639"/>
            <a:chOff x="7345843" y="3156500"/>
            <a:chExt cx="3594029" cy="5599639"/>
          </a:xfrm>
        </p:grpSpPr>
        <p:grpSp>
          <p:nvGrpSpPr>
            <p:cNvPr id="68" name="그룹 1009">
              <a:extLst>
                <a:ext uri="{FF2B5EF4-FFF2-40B4-BE49-F238E27FC236}">
                  <a16:creationId xmlns:a16="http://schemas.microsoft.com/office/drawing/2014/main" id="{153871E7-0CBA-41F9-BF01-2A087358D52B}"/>
                </a:ext>
              </a:extLst>
            </p:cNvPr>
            <p:cNvGrpSpPr/>
            <p:nvPr/>
          </p:nvGrpSpPr>
          <p:grpSpPr>
            <a:xfrm>
              <a:off x="7364154" y="3213786"/>
              <a:ext cx="3575718" cy="5523810"/>
              <a:chOff x="7364154" y="3213786"/>
              <a:chExt cx="3575718" cy="5523810"/>
            </a:xfrm>
          </p:grpSpPr>
          <p:pic>
            <p:nvPicPr>
              <p:cNvPr id="73" name="Object 26">
                <a:extLst>
                  <a:ext uri="{FF2B5EF4-FFF2-40B4-BE49-F238E27FC236}">
                    <a16:creationId xmlns:a16="http://schemas.microsoft.com/office/drawing/2014/main" id="{BC035D98-5637-423A-97D3-1ED28B57A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576295" y="616914"/>
                <a:ext cx="7151435" cy="11047619"/>
              </a:xfrm>
              <a:prstGeom prst="rect">
                <a:avLst/>
              </a:prstGeom>
            </p:spPr>
          </p:pic>
          <p:pic>
            <p:nvPicPr>
              <p:cNvPr id="74" name="Object 27">
                <a:extLst>
                  <a:ext uri="{FF2B5EF4-FFF2-40B4-BE49-F238E27FC236}">
                    <a16:creationId xmlns:a16="http://schemas.microsoft.com/office/drawing/2014/main" id="{227E21BB-61F9-499C-AB1B-8B12B7832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364154" y="3213786"/>
                <a:ext cx="3575718" cy="5523810"/>
              </a:xfrm>
              <a:prstGeom prst="rect">
                <a:avLst/>
              </a:prstGeom>
            </p:spPr>
          </p:pic>
        </p:grpSp>
        <p:pic>
          <p:nvPicPr>
            <p:cNvPr id="69" name="Object 29">
              <a:extLst>
                <a:ext uri="{FF2B5EF4-FFF2-40B4-BE49-F238E27FC236}">
                  <a16:creationId xmlns:a16="http://schemas.microsoft.com/office/drawing/2014/main" id="{14506395-CBDF-46AE-A831-7AF04AF33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6807" y="4404715"/>
              <a:ext cx="2461889" cy="761886"/>
            </a:xfrm>
            <a:prstGeom prst="rect">
              <a:avLst/>
            </a:prstGeom>
          </p:spPr>
        </p:pic>
        <p:pic>
          <p:nvPicPr>
            <p:cNvPr id="70" name="Object 30">
              <a:extLst>
                <a:ext uri="{FF2B5EF4-FFF2-40B4-BE49-F238E27FC236}">
                  <a16:creationId xmlns:a16="http://schemas.microsoft.com/office/drawing/2014/main" id="{BB78F6A2-D489-418F-AA29-243793BA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85916" y="5941410"/>
              <a:ext cx="2497996" cy="1142829"/>
            </a:xfrm>
            <a:prstGeom prst="rect">
              <a:avLst/>
            </a:prstGeom>
          </p:spPr>
        </p:pic>
        <p:grpSp>
          <p:nvGrpSpPr>
            <p:cNvPr id="71" name="그룹 1010">
              <a:extLst>
                <a:ext uri="{FF2B5EF4-FFF2-40B4-BE49-F238E27FC236}">
                  <a16:creationId xmlns:a16="http://schemas.microsoft.com/office/drawing/2014/main" id="{A69333F0-1970-432C-A913-63FEF03A1BFE}"/>
                </a:ext>
              </a:extLst>
            </p:cNvPr>
            <p:cNvGrpSpPr/>
            <p:nvPr/>
          </p:nvGrpSpPr>
          <p:grpSpPr>
            <a:xfrm>
              <a:off x="7345843" y="3156500"/>
              <a:ext cx="3586550" cy="5599639"/>
              <a:chOff x="7345843" y="3156500"/>
              <a:chExt cx="3586550" cy="5599639"/>
            </a:xfrm>
          </p:grpSpPr>
          <p:pic>
            <p:nvPicPr>
              <p:cNvPr id="72" name="Object 32">
                <a:extLst>
                  <a:ext uri="{FF2B5EF4-FFF2-40B4-BE49-F238E27FC236}">
                    <a16:creationId xmlns:a16="http://schemas.microsoft.com/office/drawing/2014/main" id="{3E24A640-0321-4687-8AA9-7C0F43BAB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345843" y="3156500"/>
                <a:ext cx="3586550" cy="5599639"/>
              </a:xfrm>
              <a:prstGeom prst="rect">
                <a:avLst/>
              </a:prstGeom>
            </p:spPr>
          </p:pic>
        </p:grpSp>
      </p:grpSp>
      <p:grpSp>
        <p:nvGrpSpPr>
          <p:cNvPr id="75" name="그룹 1011">
            <a:extLst>
              <a:ext uri="{FF2B5EF4-FFF2-40B4-BE49-F238E27FC236}">
                <a16:creationId xmlns:a16="http://schemas.microsoft.com/office/drawing/2014/main" id="{F69D9EF7-8DA0-499B-89EF-BEAA4181E20E}"/>
              </a:ext>
            </a:extLst>
          </p:cNvPr>
          <p:cNvGrpSpPr/>
          <p:nvPr/>
        </p:nvGrpSpPr>
        <p:grpSpPr>
          <a:xfrm>
            <a:off x="12212761" y="3771905"/>
            <a:ext cx="3586550" cy="5599639"/>
            <a:chOff x="12212761" y="3156505"/>
            <a:chExt cx="3586550" cy="5599639"/>
          </a:xfrm>
        </p:grpSpPr>
        <p:grpSp>
          <p:nvGrpSpPr>
            <p:cNvPr id="76" name="그룹 1012">
              <a:extLst>
                <a:ext uri="{FF2B5EF4-FFF2-40B4-BE49-F238E27FC236}">
                  <a16:creationId xmlns:a16="http://schemas.microsoft.com/office/drawing/2014/main" id="{4AC3BBA7-8066-4788-B29D-080E9C86D8EC}"/>
                </a:ext>
              </a:extLst>
            </p:cNvPr>
            <p:cNvGrpSpPr/>
            <p:nvPr/>
          </p:nvGrpSpPr>
          <p:grpSpPr>
            <a:xfrm>
              <a:off x="12212761" y="3213786"/>
              <a:ext cx="3575718" cy="5523810"/>
              <a:chOff x="12212761" y="3213786"/>
              <a:chExt cx="3575718" cy="5523810"/>
            </a:xfrm>
          </p:grpSpPr>
          <p:pic>
            <p:nvPicPr>
              <p:cNvPr id="81" name="Object 39">
                <a:extLst>
                  <a:ext uri="{FF2B5EF4-FFF2-40B4-BE49-F238E27FC236}">
                    <a16:creationId xmlns:a16="http://schemas.microsoft.com/office/drawing/2014/main" id="{0B92AB6E-02A3-457E-9DF8-98A76E192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424903" y="616914"/>
                <a:ext cx="7151435" cy="11047619"/>
              </a:xfrm>
              <a:prstGeom prst="rect">
                <a:avLst/>
              </a:prstGeom>
            </p:spPr>
          </p:pic>
          <p:pic>
            <p:nvPicPr>
              <p:cNvPr id="82" name="Object 40">
                <a:extLst>
                  <a:ext uri="{FF2B5EF4-FFF2-40B4-BE49-F238E27FC236}">
                    <a16:creationId xmlns:a16="http://schemas.microsoft.com/office/drawing/2014/main" id="{E306C2DB-A631-46F3-93F2-1B2DFABE5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212761" y="3213786"/>
                <a:ext cx="3575718" cy="5523810"/>
              </a:xfrm>
              <a:prstGeom prst="rect">
                <a:avLst/>
              </a:prstGeom>
            </p:spPr>
          </p:pic>
        </p:grpSp>
        <p:pic>
          <p:nvPicPr>
            <p:cNvPr id="77" name="Object 42">
              <a:extLst>
                <a:ext uri="{FF2B5EF4-FFF2-40B4-BE49-F238E27FC236}">
                  <a16:creationId xmlns:a16="http://schemas.microsoft.com/office/drawing/2014/main" id="{889F039A-A58F-46C1-BA0C-2F169857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45373" y="4404714"/>
              <a:ext cx="2987401" cy="761887"/>
            </a:xfrm>
            <a:prstGeom prst="rect">
              <a:avLst/>
            </a:prstGeom>
          </p:spPr>
        </p:pic>
        <p:pic>
          <p:nvPicPr>
            <p:cNvPr id="78" name="Object 43">
              <a:extLst>
                <a:ext uri="{FF2B5EF4-FFF2-40B4-BE49-F238E27FC236}">
                  <a16:creationId xmlns:a16="http://schemas.microsoft.com/office/drawing/2014/main" id="{9A03EC76-39B2-4C7F-8185-87FF63FB8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34515" y="5941409"/>
              <a:ext cx="2517882" cy="1485677"/>
            </a:xfrm>
            <a:prstGeom prst="rect">
              <a:avLst/>
            </a:prstGeom>
          </p:spPr>
        </p:pic>
        <p:grpSp>
          <p:nvGrpSpPr>
            <p:cNvPr id="79" name="그룹 1013">
              <a:extLst>
                <a:ext uri="{FF2B5EF4-FFF2-40B4-BE49-F238E27FC236}">
                  <a16:creationId xmlns:a16="http://schemas.microsoft.com/office/drawing/2014/main" id="{ED9B03C8-7C9A-46CC-94AA-1493E2716138}"/>
                </a:ext>
              </a:extLst>
            </p:cNvPr>
            <p:cNvGrpSpPr/>
            <p:nvPr/>
          </p:nvGrpSpPr>
          <p:grpSpPr>
            <a:xfrm>
              <a:off x="12212761" y="3156505"/>
              <a:ext cx="3586550" cy="5599639"/>
              <a:chOff x="12212761" y="3156505"/>
              <a:chExt cx="3586550" cy="5599639"/>
            </a:xfrm>
          </p:grpSpPr>
          <p:pic>
            <p:nvPicPr>
              <p:cNvPr id="80" name="Object 45">
                <a:extLst>
                  <a:ext uri="{FF2B5EF4-FFF2-40B4-BE49-F238E27FC236}">
                    <a16:creationId xmlns:a16="http://schemas.microsoft.com/office/drawing/2014/main" id="{4D2A1AE3-CDA2-4817-8E44-6208C35CE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2212761" y="3156505"/>
                <a:ext cx="3586550" cy="559963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6318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1">
            <a:extLst>
              <a:ext uri="{FF2B5EF4-FFF2-40B4-BE49-F238E27FC236}">
                <a16:creationId xmlns:a16="http://schemas.microsoft.com/office/drawing/2014/main" id="{FA4FCB3A-3A79-4366-BFBC-3ED09EB0AF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61765" y="4447748"/>
            <a:ext cx="12164469" cy="1391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228" y="3451960"/>
            <a:ext cx="18285714" cy="4000000"/>
            <a:chOff x="20228" y="3451960"/>
            <a:chExt cx="18285714" cy="400000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0228" y="3451960"/>
              <a:ext cx="18285714" cy="4000000"/>
              <a:chOff x="20228" y="3451960"/>
              <a:chExt cx="18285714" cy="400000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0228" y="3451960"/>
                <a:ext cx="18285714" cy="4000000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582" y="4284148"/>
              <a:ext cx="3152516" cy="30627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3088" y="4556871"/>
              <a:ext cx="7962673" cy="137454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389" y="6066878"/>
              <a:ext cx="9791011" cy="4063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2858" y="873226"/>
            <a:ext cx="14799999" cy="758174"/>
            <a:chOff x="1742858" y="873226"/>
            <a:chExt cx="14799999" cy="7581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82" y="850369"/>
              <a:ext cx="3152516" cy="306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716" y="1032460"/>
              <a:ext cx="8898822" cy="7661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9565" y="2132414"/>
            <a:ext cx="16151471" cy="6991808"/>
            <a:chOff x="229565" y="2132414"/>
            <a:chExt cx="16151471" cy="699180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89796" y="8731367"/>
              <a:ext cx="5576" cy="4769"/>
              <a:chOff x="1089796" y="8731367"/>
              <a:chExt cx="5576" cy="476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89796" y="8731367"/>
                <a:ext cx="5576" cy="47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420448" y="2132414"/>
              <a:ext cx="3575718" cy="1560666"/>
              <a:chOff x="7420448" y="2132414"/>
              <a:chExt cx="3575718" cy="156066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32590" y="1424112"/>
                <a:ext cx="7151435" cy="3121332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420448" y="2132414"/>
                <a:ext cx="3575718" cy="1560666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43547" y="2574596"/>
              <a:ext cx="2972546" cy="761887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9188235" y="3150916"/>
              <a:ext cx="11134" cy="9524"/>
              <a:chOff x="9188235" y="3150916"/>
              <a:chExt cx="11134" cy="952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188235" y="3150916"/>
                <a:ext cx="11134" cy="952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415032" y="2132414"/>
              <a:ext cx="3586550" cy="1637748"/>
              <a:chOff x="7415032" y="2132414"/>
              <a:chExt cx="3586550" cy="163774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415032" y="2132414"/>
                <a:ext cx="3586550" cy="163774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035578" y="5303383"/>
              <a:ext cx="2977673" cy="1299642"/>
              <a:chOff x="2035578" y="5303383"/>
              <a:chExt cx="2977673" cy="129964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46742" y="4713546"/>
                <a:ext cx="5955346" cy="2599284"/>
              </a:xfrm>
              <a:prstGeom prst="rect">
                <a:avLst/>
              </a:prstGeom>
            </p:spPr>
          </p:pic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035578" y="5303383"/>
                <a:ext cx="2977673" cy="1299642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4809" y="5671609"/>
              <a:ext cx="2405116" cy="634460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3507700" y="6151539"/>
              <a:ext cx="9272" cy="7931"/>
              <a:chOff x="3507700" y="6151539"/>
              <a:chExt cx="9272" cy="793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07700" y="6151539"/>
                <a:ext cx="9272" cy="793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775386" y="5303383"/>
              <a:ext cx="2977673" cy="1299642"/>
              <a:chOff x="7775386" y="5303383"/>
              <a:chExt cx="2977673" cy="129964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286550" y="4713546"/>
                <a:ext cx="5955346" cy="2599284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775386" y="5303383"/>
                <a:ext cx="2977673" cy="1299642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94619" y="5671609"/>
              <a:ext cx="2290913" cy="634460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9247508" y="6151539"/>
              <a:ext cx="9272" cy="7931"/>
              <a:chOff x="9247508" y="6151539"/>
              <a:chExt cx="9272" cy="7931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247508" y="6151539"/>
                <a:ext cx="9272" cy="793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3403363" y="5303383"/>
              <a:ext cx="2977673" cy="1299642"/>
              <a:chOff x="13403363" y="5303383"/>
              <a:chExt cx="2977673" cy="1299642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914527" y="4713546"/>
                <a:ext cx="5955346" cy="2599284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403363" y="5303383"/>
                <a:ext cx="2977673" cy="1299642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422638" y="5671609"/>
              <a:ext cx="2220647" cy="634460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4875485" y="6151539"/>
              <a:ext cx="9272" cy="7931"/>
              <a:chOff x="14875485" y="6151539"/>
              <a:chExt cx="9272" cy="7931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875485" y="6151539"/>
                <a:ext cx="9272" cy="793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2613678" y="8322486"/>
              <a:ext cx="1790553" cy="781509"/>
              <a:chOff x="2613678" y="8322486"/>
              <a:chExt cx="1790553" cy="781509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18402" y="7967802"/>
                <a:ext cx="3581106" cy="1563018"/>
              </a:xfrm>
              <a:prstGeom prst="rect">
                <a:avLst/>
              </a:prstGeom>
            </p:spPr>
          </p:pic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613678" y="8322486"/>
                <a:ext cx="1790553" cy="781509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25244" y="8543907"/>
              <a:ext cx="1333712" cy="381518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3498903" y="8832505"/>
              <a:ext cx="5576" cy="4769"/>
              <a:chOff x="3498903" y="8832505"/>
              <a:chExt cx="5576" cy="4769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98903" y="8832505"/>
                <a:ext cx="5576" cy="476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997791" y="8342714"/>
              <a:ext cx="1790553" cy="781509"/>
              <a:chOff x="4997791" y="8342714"/>
              <a:chExt cx="1790553" cy="78150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02515" y="7988029"/>
                <a:ext cx="3581106" cy="1563018"/>
              </a:xfrm>
              <a:prstGeom prst="rect">
                <a:avLst/>
              </a:prstGeom>
            </p:spPr>
          </p:pic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997791" y="8342714"/>
                <a:ext cx="1790553" cy="781509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09358" y="8564135"/>
              <a:ext cx="1312060" cy="381518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5883016" y="8852732"/>
              <a:ext cx="5576" cy="4769"/>
              <a:chOff x="5883016" y="8852732"/>
              <a:chExt cx="5576" cy="4769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83016" y="8852732"/>
                <a:ext cx="5576" cy="4769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229565" y="8342714"/>
              <a:ext cx="1790553" cy="781509"/>
              <a:chOff x="229565" y="8342714"/>
              <a:chExt cx="1790553" cy="781509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-665711" y="7988029"/>
                <a:ext cx="3581106" cy="1563018"/>
              </a:xfrm>
              <a:prstGeom prst="rect">
                <a:avLst/>
              </a:prstGeom>
            </p:spPr>
          </p:pic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29565" y="8342714"/>
                <a:ext cx="1790553" cy="781509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1131" y="8564135"/>
              <a:ext cx="1333712" cy="381518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8353486" y="8322486"/>
              <a:ext cx="1790553" cy="781509"/>
              <a:chOff x="8353486" y="8322486"/>
              <a:chExt cx="1790553" cy="781509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458210" y="7967802"/>
                <a:ext cx="3581106" cy="1563018"/>
              </a:xfrm>
              <a:prstGeom prst="rect">
                <a:avLst/>
              </a:prstGeom>
            </p:spPr>
          </p:pic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353486" y="8322486"/>
                <a:ext cx="1790553" cy="781509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65053" y="8543907"/>
              <a:ext cx="1429949" cy="381518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9238711" y="8832505"/>
              <a:ext cx="5576" cy="4769"/>
              <a:chOff x="9238711" y="8832505"/>
              <a:chExt cx="5576" cy="4769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238711" y="8832505"/>
                <a:ext cx="5576" cy="4769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3981463" y="8322486"/>
              <a:ext cx="1790553" cy="781509"/>
              <a:chOff x="13981463" y="8322486"/>
              <a:chExt cx="1790553" cy="781509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3086187" y="7967802"/>
                <a:ext cx="3581106" cy="1563018"/>
              </a:xfrm>
              <a:prstGeom prst="rect">
                <a:avLst/>
              </a:prstGeom>
            </p:spPr>
          </p:pic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3981463" y="8322486"/>
                <a:ext cx="1790553" cy="781509"/>
              </a:xfrm>
              <a:prstGeom prst="rect">
                <a:avLst/>
              </a:prstGeom>
            </p:spPr>
          </p:pic>
        </p:grpSp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993006" y="8543907"/>
              <a:ext cx="1219065" cy="381518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4866688" y="8832505"/>
              <a:ext cx="5576" cy="4769"/>
              <a:chOff x="14866688" y="8832505"/>
              <a:chExt cx="5576" cy="4769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866688" y="8832505"/>
                <a:ext cx="5576" cy="4769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676938" y="4179225"/>
              <a:ext cx="1062738" cy="740571"/>
              <a:chOff x="8676938" y="4179225"/>
              <a:chExt cx="1062738" cy="740571"/>
            </a:xfrm>
          </p:grpSpPr>
          <p:pic>
            <p:nvPicPr>
              <p:cNvPr id="83" name="Object 82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6200000">
                <a:off x="8676938" y="4179225"/>
                <a:ext cx="1062738" cy="740571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1615008" y="4248958"/>
              <a:ext cx="1558743" cy="493714"/>
              <a:chOff x="11615008" y="4248958"/>
              <a:chExt cx="1558743" cy="493714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2700000">
                <a:off x="11615008" y="4248958"/>
                <a:ext cx="1558743" cy="49371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5283319" y="4248958"/>
              <a:ext cx="1558743" cy="493714"/>
              <a:chOff x="5283319" y="4248958"/>
              <a:chExt cx="1558743" cy="493714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3500000">
                <a:off x="5283319" y="4248958"/>
                <a:ext cx="1558743" cy="49371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3206496" y="7283800"/>
              <a:ext cx="612521" cy="426837"/>
              <a:chOff x="3206496" y="7283800"/>
              <a:chExt cx="612521" cy="426837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3206496" y="7283800"/>
                <a:ext cx="612521" cy="42683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4899885" y="7323991"/>
              <a:ext cx="898399" cy="284558"/>
              <a:chOff x="4899885" y="7323991"/>
              <a:chExt cx="898399" cy="284558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2700000">
                <a:off x="4899885" y="7323991"/>
                <a:ext cx="898399" cy="284558"/>
              </a:xfrm>
              <a:prstGeom prst="rect">
                <a:avLst/>
              </a:prstGeom>
            </p:spPr>
          </p:pic>
        </p:grpSp>
        <p:grpSp>
          <p:nvGrpSpPr>
            <p:cNvPr id="1027" name="그룹 1027"/>
            <p:cNvGrpSpPr/>
            <p:nvPr/>
          </p:nvGrpSpPr>
          <p:grpSpPr>
            <a:xfrm>
              <a:off x="1250545" y="7323991"/>
              <a:ext cx="898399" cy="284558"/>
              <a:chOff x="1250545" y="7323991"/>
              <a:chExt cx="898399" cy="28455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-13500000">
                <a:off x="1250545" y="7323991"/>
                <a:ext cx="898399" cy="284558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8902047" y="7283800"/>
              <a:ext cx="612521" cy="426837"/>
              <a:chOff x="8902047" y="7283800"/>
              <a:chExt cx="612521" cy="426837"/>
            </a:xfrm>
          </p:grpSpPr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8902047" y="7283800"/>
                <a:ext cx="612521" cy="426837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4585939" y="7283800"/>
              <a:ext cx="612521" cy="426837"/>
              <a:chOff x="14585939" y="7283800"/>
              <a:chExt cx="612521" cy="426837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14585939" y="7283800"/>
                <a:ext cx="612521" cy="426837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1042038" y="8499823"/>
              <a:ext cx="2351513" cy="426837"/>
              <a:chOff x="11042038" y="8499823"/>
              <a:chExt cx="2351513" cy="426837"/>
            </a:xfrm>
          </p:grpSpPr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-10800000">
                <a:off x="11042038" y="8499823"/>
                <a:ext cx="2351513" cy="426837"/>
              </a:xfrm>
              <a:prstGeom prst="rect">
                <a:avLst/>
              </a:prstGeom>
            </p:spPr>
          </p:pic>
        </p:grpSp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759229" y="8128206"/>
              <a:ext cx="2554791" cy="4571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228" y="3451960"/>
            <a:ext cx="18285714" cy="4000000"/>
            <a:chOff x="20228" y="3451960"/>
            <a:chExt cx="18285714" cy="400000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0228" y="3451960"/>
              <a:ext cx="18285714" cy="4000000"/>
              <a:chOff x="20228" y="3451960"/>
              <a:chExt cx="18285714" cy="400000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0228" y="3451960"/>
                <a:ext cx="18285714" cy="4000000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582" y="4284148"/>
              <a:ext cx="3152516" cy="30627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3088" y="4556868"/>
              <a:ext cx="8032957" cy="137454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388" y="6066877"/>
              <a:ext cx="8916163" cy="4063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2857" y="812543"/>
            <a:ext cx="14799999" cy="758169"/>
            <a:chOff x="1742857" y="812543"/>
            <a:chExt cx="14799999" cy="758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82" y="789686"/>
              <a:ext cx="3152516" cy="306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716" y="971773"/>
              <a:ext cx="8937869" cy="7661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53450" y="2012622"/>
            <a:ext cx="13778815" cy="6958301"/>
            <a:chOff x="2253450" y="2012622"/>
            <a:chExt cx="13778815" cy="69583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3450" y="2012622"/>
              <a:ext cx="13778815" cy="69583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228926"/>
            <a:ext cx="18285714" cy="7013310"/>
            <a:chOff x="0" y="2228926"/>
            <a:chExt cx="18285714" cy="7013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685089" y="-819960"/>
              <a:ext cx="36571429" cy="14026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28926"/>
              <a:ext cx="18285714" cy="7013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857" y="812543"/>
            <a:ext cx="14799999" cy="758048"/>
            <a:chOff x="1742857" y="812543"/>
            <a:chExt cx="14799999" cy="7580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9582" y="789686"/>
              <a:ext cx="3152516" cy="30627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5716" y="971903"/>
              <a:ext cx="9530425" cy="766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3041" y="3152255"/>
            <a:ext cx="15339632" cy="5736960"/>
            <a:chOff x="1473041" y="3152255"/>
            <a:chExt cx="15339632" cy="573696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81866" y="3152255"/>
              <a:ext cx="15330807" cy="4819048"/>
              <a:chOff x="1481866" y="3152255"/>
              <a:chExt cx="15330807" cy="4819048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481866" y="3152255"/>
                <a:ext cx="4822271" cy="4809428"/>
                <a:chOff x="1481866" y="3152255"/>
                <a:chExt cx="4822271" cy="4809428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481866" y="3152255"/>
                  <a:ext cx="4822271" cy="4809428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6712592" y="3152255"/>
                <a:ext cx="4805107" cy="4811522"/>
                <a:chOff x="6712592" y="3152255"/>
                <a:chExt cx="4805107" cy="4811522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6712592" y="3152255"/>
                  <a:ext cx="4805107" cy="4811522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1993625" y="3152255"/>
                <a:ext cx="4815850" cy="4809428"/>
                <a:chOff x="11993625" y="3152255"/>
                <a:chExt cx="4815850" cy="4809428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1993625" y="3152255"/>
                  <a:ext cx="4815850" cy="480942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>
              <a:off x="1473041" y="3152255"/>
              <a:ext cx="4924936" cy="4819048"/>
              <a:chOff x="1473041" y="3152255"/>
              <a:chExt cx="4924936" cy="481904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73041" y="3152255"/>
                <a:ext cx="4924936" cy="481904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680389" y="3152255"/>
              <a:ext cx="4924936" cy="4819048"/>
              <a:chOff x="6680389" y="3152255"/>
              <a:chExt cx="4924936" cy="481904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680389" y="3152255"/>
                <a:ext cx="4924936" cy="481904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1887737" y="3152255"/>
              <a:ext cx="4924936" cy="4819048"/>
              <a:chOff x="11887737" y="3152255"/>
              <a:chExt cx="4924936" cy="4819048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887737" y="3152255"/>
                <a:ext cx="4924936" cy="4819048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41571" y="8271466"/>
              <a:ext cx="2718535" cy="77765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4219" y="8271466"/>
              <a:ext cx="2718535" cy="777657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48914" y="8271466"/>
              <a:ext cx="2718535" cy="7776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2857" y="812543"/>
            <a:ext cx="14799999" cy="758048"/>
            <a:chOff x="1742857" y="812543"/>
            <a:chExt cx="14799999" cy="758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82" y="789686"/>
              <a:ext cx="3152516" cy="30627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716" y="971903"/>
              <a:ext cx="10186981" cy="766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89002" y="2939937"/>
            <a:ext cx="10610113" cy="4405840"/>
            <a:chOff x="7089002" y="2939937"/>
            <a:chExt cx="10610113" cy="44058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9002" y="2939937"/>
              <a:ext cx="10610113" cy="4405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4985" y="2657282"/>
            <a:ext cx="6095238" cy="6475359"/>
            <a:chOff x="494985" y="2657282"/>
            <a:chExt cx="6095238" cy="647535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073957" y="9127020"/>
              <a:ext cx="6572" cy="5621"/>
              <a:chOff x="1073957" y="9127020"/>
              <a:chExt cx="6572" cy="562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73957" y="9127020"/>
                <a:ext cx="6572" cy="562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94985" y="2657282"/>
              <a:ext cx="6094808" cy="6086682"/>
              <a:chOff x="494985" y="2657282"/>
              <a:chExt cx="6094808" cy="608668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4985" y="2657282"/>
                <a:ext cx="6094808" cy="608668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4985" y="2660093"/>
              <a:ext cx="6094808" cy="6033654"/>
              <a:chOff x="494985" y="2660093"/>
              <a:chExt cx="6094808" cy="603365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94985" y="2660093"/>
                <a:ext cx="6094808" cy="6033654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1455" y="6697183"/>
            <a:ext cx="1130456" cy="139304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89551" y="5885754"/>
            <a:ext cx="1130456" cy="139304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7170" y="5074325"/>
            <a:ext cx="1130456" cy="139304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4789" y="4253373"/>
            <a:ext cx="1130456" cy="139304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2408" y="3451468"/>
            <a:ext cx="1130456" cy="139304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81932" y="4249564"/>
            <a:ext cx="1130456" cy="139304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89551" y="4257183"/>
            <a:ext cx="1130456" cy="139304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97170" y="3455278"/>
            <a:ext cx="1130456" cy="139304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4312" y="3462897"/>
            <a:ext cx="1130456" cy="139304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12408" y="4241945"/>
            <a:ext cx="1130456" cy="139304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20027" y="5068611"/>
            <a:ext cx="1130456" cy="139304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27646" y="5876230"/>
            <a:ext cx="1130456" cy="139304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35265" y="6693373"/>
            <a:ext cx="1130456" cy="139304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95265" y="5891468"/>
            <a:ext cx="1130456" cy="139304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02884" y="5080040"/>
            <a:ext cx="1130456" cy="139304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81932" y="5087659"/>
            <a:ext cx="1130456" cy="139304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89551" y="5876230"/>
            <a:ext cx="1130456" cy="139304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87650" y="6693369"/>
            <a:ext cx="878314" cy="139304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14316" y="6700988"/>
            <a:ext cx="878314" cy="139304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83840" y="6708607"/>
            <a:ext cx="878314" cy="139304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20031" y="5878131"/>
            <a:ext cx="878314" cy="139304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18126" y="5085750"/>
            <a:ext cx="878314" cy="13930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25745" y="4264798"/>
            <a:ext cx="878314" cy="139304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33364" y="3462893"/>
            <a:ext cx="878314" cy="139304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83840" y="3470512"/>
            <a:ext cx="878314" cy="139304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5509" y="7498934"/>
            <a:ext cx="9566651" cy="12966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0</Words>
  <Application>Microsoft Office PowerPoint</Application>
  <PresentationFormat>사용자 지정</PresentationFormat>
  <Paragraphs>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조종빈</cp:lastModifiedBy>
  <cp:revision>7</cp:revision>
  <dcterms:created xsi:type="dcterms:W3CDTF">2021-12-07T04:12:22Z</dcterms:created>
  <dcterms:modified xsi:type="dcterms:W3CDTF">2022-04-05T07:20:43Z</dcterms:modified>
</cp:coreProperties>
</file>