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50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8841325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236013088467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bitcamp/AppData/Roaming/PolarisOffice/ETemp/8520_17421856/fImage6884132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911225" y="3861435"/>
            <a:ext cx="614553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b="1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1"/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1"/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1"/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1"/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bitcamp/AppData/Roaming/PolarisOffice/ETemp/8520_17421856/fImage2360130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48463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48463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60C9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615940" y="987425"/>
            <a:ext cx="573976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615305" y="987425"/>
            <a:ext cx="5740400" cy="4874260"/>
          </a:xfrm>
          <a:prstGeom prst="rect"/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12192635" cy="36830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rgbClr val="F05F5C"/>
              </a:solidFill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취미를 위한 작은 시작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원 비트 클래스</a:t>
            </a:r>
            <a:endParaRPr lang="ko-KR" altLang="en-US"/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4242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/>
            <a:r>
              <a:rPr lang="ko-KR" altLang="en-US"/>
              <a:t>팀 이름 : Want Day // t는 묵음이야</a:t>
            </a:r>
            <a:endParaRPr lang="ko-KR" altLang="en-US"/>
          </a:p>
          <a:p>
            <a:pPr marL="0" indent="0" latinLnBrk="0"/>
            <a:endParaRPr lang="ko-KR" altLang="en-US"/>
          </a:p>
          <a:p>
            <a:pPr marL="0" indent="0" latinLnBrk="0"/>
            <a:r>
              <a:rPr lang="ko-KR" altLang="en-US"/>
              <a:t>팀 장 : 채호연</a:t>
            </a:r>
            <a:endParaRPr lang="ko-KR" altLang="en-US"/>
          </a:p>
          <a:p>
            <a:pPr marL="0" indent="0" latinLnBrk="0"/>
            <a:r>
              <a:rPr lang="ko-KR" altLang="en-US"/>
              <a:t>팀 원 : 류한성, 성종원, 정다예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 b="1"/>
              <a:t>1. 프로젝트 소개</a:t>
            </a:r>
            <a:endParaRPr lang="ko-KR" altLang="en-US" sz="3600" b="1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34515"/>
            <a:ext cx="10516235" cy="3564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ctr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</a:rPr>
              <a:t>강사에게는 더 손 쉬운 강좌 개설과 관리를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ctr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ctr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</a:rPr>
              <a:t>수강생에게는 자신에게 맞는  강좌와 리뷰를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ctr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ctr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ctr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</a:rPr>
              <a:t>누구나 쉽게  강좌를 개설하고,  수강할 수 있는 플랫폼을 제공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29310" y="37401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latin typeface="Calibri Light" charset="0"/>
                <a:ea typeface="맑은 고딕" charset="0"/>
                <a:cs typeface="+mj-cs"/>
              </a:rPr>
              <a:t>2. 프로젝트 구성도</a:t>
            </a:r>
            <a:endParaRPr lang="ko-KR" altLang="en-US" sz="3600" b="1">
              <a:latin typeface="Calibri Light" charset="0"/>
              <a:ea typeface="맑은 고딕" charset="0"/>
              <a:cs typeface="+mj-cs"/>
            </a:endParaRPr>
          </a:p>
        </p:txBody>
      </p:sp>
      <p:grpSp>
        <p:nvGrpSpPr>
          <p:cNvPr id="11" name="그룹 17"/>
          <p:cNvGrpSpPr/>
          <p:nvPr/>
        </p:nvGrpSpPr>
        <p:grpSpPr>
          <a:xfrm rot="0">
            <a:off x="2022475" y="1838960"/>
            <a:ext cx="8141335" cy="4408805"/>
            <a:chOff x="2022475" y="1838960"/>
            <a:chExt cx="8141335" cy="4408805"/>
          </a:xfrm>
        </p:grpSpPr>
        <p:sp>
          <p:nvSpPr>
            <p:cNvPr id="3" name="도형 1"/>
            <p:cNvSpPr>
              <a:spLocks/>
            </p:cNvSpPr>
            <p:nvPr/>
          </p:nvSpPr>
          <p:spPr>
            <a:xfrm rot="0">
              <a:off x="2022475" y="2862580"/>
              <a:ext cx="2292350" cy="2162810"/>
            </a:xfrm>
            <a:prstGeom prst="roundRect"/>
            <a:ln w="38100" cap="flat" cmpd="sng">
              <a:prstDash val="solid"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2000">
                  <a:latin typeface="맑은 고딕" charset="0"/>
                  <a:ea typeface="맑은 고딕" charset="0"/>
                </a:rPr>
                <a:t>홈화면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1. 지금 할인중인 강좌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2. 마감 임박 강좌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3. 내 지역 근처 강좌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4. 전체 보기</a:t>
              </a:r>
              <a:r>
                <a:rPr sz="1400">
                  <a:latin typeface="맑은 고딕" charset="0"/>
                  <a:ea typeface="맑은 고딕" charset="0"/>
                </a:rPr>
                <a:t/>
              </a:r>
              <a:br>
                <a:rPr sz="1400">
                  <a:latin typeface="맑은 고딕" charset="0"/>
                  <a:ea typeface="맑은 고딕" charset="0"/>
                </a:rPr>
              </a:br>
              <a:r>
                <a:rPr sz="1400">
                  <a:latin typeface="맑은 고딕" charset="0"/>
                  <a:ea typeface="맑은 고딕" charset="0"/>
                </a:rPr>
                <a:t>5. 로그</a:t>
              </a:r>
              <a:r>
                <a:rPr lang="ko-KR" sz="1400">
                  <a:latin typeface="맑은 고딕" charset="0"/>
                  <a:ea typeface="맑은 고딕" charset="0"/>
                </a:rPr>
                <a:t>인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400">
                  <a:latin typeface="맑은 고딕" charset="0"/>
                  <a:ea typeface="맑은 고딕" charset="0"/>
                </a:rPr>
                <a:t>6. 회원가입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7"/>
            <p:cNvSpPr>
              <a:spLocks/>
            </p:cNvSpPr>
            <p:nvPr/>
          </p:nvSpPr>
          <p:spPr>
            <a:xfrm rot="0">
              <a:off x="8503920" y="4309745"/>
              <a:ext cx="1657985" cy="1938020"/>
            </a:xfrm>
            <a:prstGeom prst="roundRect"/>
            <a:ln w="38100" cap="flat" cmpd="sng">
              <a:solidFill>
                <a:srgbClr val="418AB3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2000">
                  <a:latin typeface="맑은 고딕" charset="0"/>
                  <a:ea typeface="맑은 고딕" charset="0"/>
                </a:rPr>
                <a:t>강</a:t>
              </a:r>
              <a:r>
                <a:rPr lang="ko-KR" sz="2000">
                  <a:latin typeface="맑은 고딕" charset="0"/>
                  <a:ea typeface="맑은 고딕" charset="0"/>
                </a:rPr>
                <a:t>사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1. 내 정보 보기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2. 내 강좌 보기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400">
                  <a:latin typeface="맑은 고딕" charset="0"/>
                  <a:ea typeface="맑은 고딕" charset="0"/>
                </a:rPr>
                <a:t>3</a:t>
              </a:r>
              <a:r>
                <a:rPr sz="1400">
                  <a:latin typeface="맑은 고딕" charset="0"/>
                  <a:ea typeface="맑은 고딕" charset="0"/>
                </a:rPr>
                <a:t>. 강좌 관리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4. 홈으로가기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5. 로그 아웃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10"/>
            <p:cNvSpPr>
              <a:spLocks/>
            </p:cNvSpPr>
            <p:nvPr/>
          </p:nvSpPr>
          <p:spPr>
            <a:xfrm rot="0">
              <a:off x="5706745" y="3589020"/>
              <a:ext cx="1090295" cy="718820"/>
            </a:xfrm>
            <a:prstGeom prst="roundRect"/>
            <a:ln w="38100" cap="flat" cmpd="sng"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회</a:t>
              </a:r>
              <a:r>
                <a:rPr lang="ko-KR" sz="1800">
                  <a:latin typeface="맑은 고딕" charset="0"/>
                  <a:ea typeface="맑은 고딕" charset="0"/>
                </a:rPr>
                <a:t>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13"/>
            <p:cNvSpPr>
              <a:spLocks/>
            </p:cNvSpPr>
            <p:nvPr/>
          </p:nvSpPr>
          <p:spPr>
            <a:xfrm rot="0">
              <a:off x="8505825" y="1838960"/>
              <a:ext cx="1657985" cy="1938020"/>
            </a:xfrm>
            <a:prstGeom prst="roundRect"/>
            <a:ln w="38100" cap="flat" cmpd="sng">
              <a:solidFill>
                <a:srgbClr val="418AB3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2000">
                  <a:latin typeface="맑은 고딕" charset="0"/>
                  <a:ea typeface="맑은 고딕" charset="0"/>
                </a:rPr>
                <a:t>수강생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1. 내 정보 보기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2. 내 강좌 보기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400">
                  <a:latin typeface="맑은 고딕" charset="0"/>
                  <a:ea typeface="맑은 고딕" charset="0"/>
                </a:rPr>
                <a:t>3</a:t>
              </a:r>
              <a:r>
                <a:rPr sz="1400">
                  <a:latin typeface="맑은 고딕" charset="0"/>
                  <a:ea typeface="맑은 고딕" charset="0"/>
                </a:rPr>
                <a:t>. </a:t>
              </a:r>
              <a:r>
                <a:rPr lang="ko-KR" sz="1400">
                  <a:latin typeface="맑은 고딕" charset="0"/>
                  <a:ea typeface="맑은 고딕" charset="0"/>
                </a:rPr>
                <a:t>수강</a:t>
              </a:r>
              <a:r>
                <a:rPr sz="1400">
                  <a:latin typeface="맑은 고딕" charset="0"/>
                  <a:ea typeface="맑은 고딕" charset="0"/>
                </a:rPr>
                <a:t> 관리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4. 홈으로가기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400">
                  <a:latin typeface="맑은 고딕" charset="0"/>
                  <a:ea typeface="맑은 고딕" charset="0"/>
                </a:rPr>
                <a:t>5. 로그 아웃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" name="도형 14"/>
            <p:cNvCxnSpPr/>
            <p:nvPr/>
          </p:nvCxnSpPr>
          <p:spPr>
            <a:xfrm rot="0" flipV="1">
              <a:off x="6796405" y="2807970"/>
              <a:ext cx="1710055" cy="1141095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15"/>
            <p:cNvCxnSpPr>
              <a:stCxn id="6" idx="3"/>
              <a:endCxn id="4" idx="1"/>
            </p:cNvCxnSpPr>
            <p:nvPr/>
          </p:nvCxnSpPr>
          <p:spPr>
            <a:xfrm rot="0">
              <a:off x="6796405" y="3948430"/>
              <a:ext cx="1708150" cy="1330960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16"/>
            <p:cNvCxnSpPr/>
            <p:nvPr/>
          </p:nvCxnSpPr>
          <p:spPr>
            <a:xfrm rot="0">
              <a:off x="4314190" y="3943350"/>
              <a:ext cx="1393190" cy="5715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squar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B0339716-848F-4588-B127-A5FA481BABD2}" vid="{0C661C3F-A2D7-49AE-9CDB-144D51DFD4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성 종원</dc:creator>
  <cp:lastModifiedBy>성 종원</cp:lastModifiedBy>
  <dc:title>PowerPoint 프레젠테이션</dc:title>
  <cp:version>9.103.83.44230</cp:version>
</cp:coreProperties>
</file>