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F1DCE1-8F88-4AD2-9E6F-6204E57DE30B}" type="datetimeFigureOut">
              <a:rPr lang="en-US" smtClean="0"/>
              <a:t>5/9/19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1E95F1-BA9F-425B-9913-C1818FA8D9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entalfloss.com/article/85668/11-most-affordable-cities-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ETL Project Summary(1)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" y="1141370"/>
            <a:ext cx="87630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Summarize certain NBA players career performances.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E (Extraction):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2 open sources,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www.kaggle.com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NBA-API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 (Transform):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For each year, summarize the teams they used to play for, personal scores, FG%, FT%, assists and blocks.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L (Load):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Define the schema then loaded into SQL database for easily control and readability.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CE3C-2AB7-7345-A66E-8874A7FC1BB9}"/>
              </a:ext>
            </a:extLst>
          </p:cNvPr>
          <p:cNvSpPr txBox="1"/>
          <p:nvPr/>
        </p:nvSpPr>
        <p:spPr>
          <a:xfrm>
            <a:off x="457200" y="651564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1871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ETL Project Summary(2)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" y="1165754"/>
            <a:ext cx="87630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Use Census API and get the rent affordability and do web scraping to confirm the rent affordability data is in line with the web scraping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E (Extraction):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Using Census API &amp; Web Scraping, gather data including household income and median gross rents by zip code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ACS5 Census API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http://mentalfloss.com/article/85668/11-most-affordable-cities-us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 (Transform):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Calculate the Rent Affordability rate(median gross rent/household income) and do data munging (drop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and delete Null data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 and save csv file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L (Load):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Define the schema then load into SQL database for easy control and readability.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CCE3C-2AB7-7345-A66E-8874A7FC1BB9}"/>
              </a:ext>
            </a:extLst>
          </p:cNvPr>
          <p:cNvSpPr txBox="1"/>
          <p:nvPr/>
        </p:nvSpPr>
        <p:spPr>
          <a:xfrm>
            <a:off x="457200" y="651564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highlight>
                  <a:srgbClr val="FFFF00"/>
                </a:highlight>
              </a:rPr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206317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Extract and Transform(project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Kobe Bryant’s performance raw data from Kaggle.com while Michael Jordan’s performance raw data from NBA-API.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Reserve year, team, FT%, FG%, assist, block and points.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0"/>
            <a:ext cx="4381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199"/>
            <a:ext cx="4267200" cy="228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237386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373868"/>
            <a:ext cx="106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NBA API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Extract and Transform(project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9906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census data from ACS5 Census API for each year during 2013 ~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the data and calculate the rent affordability and munge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 web scraping and use zip code for the most affordable cities and confirm the rent affordability data relevance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153" y="3122207"/>
            <a:ext cx="205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ACS5 Census API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7953" y="3122207"/>
            <a:ext cx="162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798C3-3B82-A645-9575-6CF793B7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5" y="3491538"/>
            <a:ext cx="4151045" cy="2862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DDC69-6B28-5146-84C4-0830E978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3500547"/>
            <a:ext cx="4571998" cy="17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3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Load(project1)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Load into the SQL database and tables defined at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 to confirm if loaded successfully.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905000"/>
            <a:ext cx="4572002" cy="360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57675"/>
            <a:ext cx="3962400" cy="356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65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Load(project2)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Load into the SQL database and tables defined at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 the data to confirm if loaded successfully.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2918F-12A2-254B-94A7-2F966A87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41742"/>
            <a:ext cx="7010400" cy="48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19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</TotalTime>
  <Words>353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Lucida Sans Unicode</vt:lpstr>
      <vt:lpstr>Verdana</vt:lpstr>
      <vt:lpstr>Wingdings</vt:lpstr>
      <vt:lpstr>Wingdings 2</vt:lpstr>
      <vt:lpstr>Wingdings 3</vt:lpstr>
      <vt:lpstr>Concourse</vt:lpstr>
      <vt:lpstr>ETL Project Summary(1) </vt:lpstr>
      <vt:lpstr>ETL Project Summary(2) </vt:lpstr>
      <vt:lpstr>Extract and Transform(project 1)</vt:lpstr>
      <vt:lpstr>Extract and Transform(project 2)</vt:lpstr>
      <vt:lpstr>Load(project1)</vt:lpstr>
      <vt:lpstr>Load(project2)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Summary</dc:title>
  <dc:creator>Eugene (Yu-Hsin) Chu</dc:creator>
  <cp:lastModifiedBy>User11384</cp:lastModifiedBy>
  <cp:revision>8</cp:revision>
  <dcterms:created xsi:type="dcterms:W3CDTF">2019-05-09T21:38:18Z</dcterms:created>
  <dcterms:modified xsi:type="dcterms:W3CDTF">2019-05-10T07:24:18Z</dcterms:modified>
</cp:coreProperties>
</file>