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94" r:id="rId2"/>
    <p:sldId id="296" r:id="rId3"/>
    <p:sldId id="305" r:id="rId4"/>
    <p:sldId id="256" r:id="rId5"/>
    <p:sldId id="286" r:id="rId6"/>
    <p:sldId id="287" r:id="rId7"/>
    <p:sldId id="272" r:id="rId8"/>
    <p:sldId id="289" r:id="rId9"/>
    <p:sldId id="301" r:id="rId10"/>
    <p:sldId id="299" r:id="rId11"/>
    <p:sldId id="302" r:id="rId12"/>
    <p:sldId id="303" r:id="rId13"/>
    <p:sldId id="304" r:id="rId14"/>
    <p:sldId id="300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7BD4"/>
    <a:srgbClr val="3963CF"/>
    <a:srgbClr val="415AF5"/>
    <a:srgbClr val="E6E6E6"/>
    <a:srgbClr val="424242"/>
    <a:srgbClr val="343434"/>
    <a:srgbClr val="EDEDED"/>
    <a:srgbClr val="FFFFFF"/>
    <a:srgbClr val="3364BA"/>
    <a:srgbClr val="6A7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6" autoAdjust="0"/>
    <p:restoredTop sz="95809" autoAdjust="0"/>
  </p:normalViewPr>
  <p:slideViewPr>
    <p:cSldViewPr snapToGrid="0">
      <p:cViewPr varScale="1">
        <p:scale>
          <a:sx n="106" d="100"/>
          <a:sy n="106" d="100"/>
        </p:scale>
        <p:origin x="225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67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4/12/2021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4/12/2021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7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4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7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04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2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방 기능</a:t>
            </a:r>
            <a:r>
              <a:rPr lang="en-US" altLang="ko-KR" dirty="0"/>
              <a:t> </a:t>
            </a:r>
            <a:r>
              <a:rPr lang="ko-KR" altLang="en-US" dirty="0"/>
              <a:t>간략하게 기능 소개  </a:t>
            </a:r>
            <a:r>
              <a:rPr lang="ko-KR" altLang="en-US" dirty="0" err="1"/>
              <a:t>이알도처럼</a:t>
            </a:r>
            <a:r>
              <a:rPr lang="ko-KR" altLang="en-US" dirty="0"/>
              <a:t>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4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 관리자 외래키로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8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6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Sky, Clouds, Sunlight, Dark, Cloudscape, Atmosphere">
            <a:extLst>
              <a:ext uri="{FF2B5EF4-FFF2-40B4-BE49-F238E27FC236}">
                <a16:creationId xmlns:a16="http://schemas.microsoft.com/office/drawing/2014/main" id="{435E1FDC-DD2B-4769-B2E9-47DEE1E55CE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A1FBA8-F3A3-4AF4-BBC5-3DA373CFFE22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>
                  <a:alpha val="90000"/>
                </a:srgbClr>
              </a:gs>
              <a:gs pos="100000">
                <a:schemeClr val="tx1">
                  <a:lumMod val="85000"/>
                  <a:lumOff val="15000"/>
                  <a:alpha val="9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5C68F233-B6B7-48FD-A5D7-1773C626ECDC}"/>
              </a:ext>
            </a:extLst>
          </p:cNvPr>
          <p:cNvSpPr/>
          <p:nvPr userDrawn="1"/>
        </p:nvSpPr>
        <p:spPr>
          <a:xfrm>
            <a:off x="2213610" y="1082040"/>
            <a:ext cx="4716780" cy="4724400"/>
          </a:xfrm>
          <a:custGeom>
            <a:avLst/>
            <a:gdLst>
              <a:gd name="connsiteX0" fmla="*/ 3140535 w 3180533"/>
              <a:gd name="connsiteY0" fmla="*/ 10876 h 4751391"/>
              <a:gd name="connsiteX1" fmla="*/ 1852755 w 3180533"/>
              <a:gd name="connsiteY1" fmla="*/ 1077676 h 4751391"/>
              <a:gd name="connsiteX2" fmla="*/ 2119455 w 3180533"/>
              <a:gd name="connsiteY2" fmla="*/ 3241756 h 4751391"/>
              <a:gd name="connsiteX3" fmla="*/ 801195 w 3180533"/>
              <a:gd name="connsiteY3" fmla="*/ 4750516 h 4751391"/>
              <a:gd name="connsiteX4" fmla="*/ 793575 w 3180533"/>
              <a:gd name="connsiteY4" fmla="*/ 3432256 h 4751391"/>
              <a:gd name="connsiteX5" fmla="*/ 92535 w 3180533"/>
              <a:gd name="connsiteY5" fmla="*/ 1687276 h 4751391"/>
              <a:gd name="connsiteX6" fmla="*/ 3140535 w 3180533"/>
              <a:gd name="connsiteY6" fmla="*/ 10876 h 4751391"/>
              <a:gd name="connsiteX0" fmla="*/ 2818832 w 2845902"/>
              <a:gd name="connsiteY0" fmla="*/ 142 h 4740657"/>
              <a:gd name="connsiteX1" fmla="*/ 1531052 w 2845902"/>
              <a:gd name="connsiteY1" fmla="*/ 1066942 h 4740657"/>
              <a:gd name="connsiteX2" fmla="*/ 1797752 w 2845902"/>
              <a:gd name="connsiteY2" fmla="*/ 3231022 h 4740657"/>
              <a:gd name="connsiteX3" fmla="*/ 479492 w 2845902"/>
              <a:gd name="connsiteY3" fmla="*/ 4739782 h 4740657"/>
              <a:gd name="connsiteX4" fmla="*/ 471872 w 2845902"/>
              <a:gd name="connsiteY4" fmla="*/ 3421522 h 4740657"/>
              <a:gd name="connsiteX5" fmla="*/ 128972 w 2845902"/>
              <a:gd name="connsiteY5" fmla="*/ 1127902 h 4740657"/>
              <a:gd name="connsiteX6" fmla="*/ 2818832 w 2845902"/>
              <a:gd name="connsiteY6" fmla="*/ 142 h 4740657"/>
              <a:gd name="connsiteX0" fmla="*/ 2755025 w 2782095"/>
              <a:gd name="connsiteY0" fmla="*/ 142 h 4740575"/>
              <a:gd name="connsiteX1" fmla="*/ 1467245 w 2782095"/>
              <a:gd name="connsiteY1" fmla="*/ 1066942 h 4740575"/>
              <a:gd name="connsiteX2" fmla="*/ 1733945 w 2782095"/>
              <a:gd name="connsiteY2" fmla="*/ 3231022 h 4740575"/>
              <a:gd name="connsiteX3" fmla="*/ 415685 w 2782095"/>
              <a:gd name="connsiteY3" fmla="*/ 4739782 h 4740575"/>
              <a:gd name="connsiteX4" fmla="*/ 827165 w 2782095"/>
              <a:gd name="connsiteY4" fmla="*/ 3040522 h 4740575"/>
              <a:gd name="connsiteX5" fmla="*/ 65165 w 2782095"/>
              <a:gd name="connsiteY5" fmla="*/ 1127902 h 4740575"/>
              <a:gd name="connsiteX6" fmla="*/ 2755025 w 2782095"/>
              <a:gd name="connsiteY6" fmla="*/ 142 h 4740575"/>
              <a:gd name="connsiteX0" fmla="*/ 2755025 w 2782095"/>
              <a:gd name="connsiteY0" fmla="*/ 142 h 4825675"/>
              <a:gd name="connsiteX1" fmla="*/ 1467245 w 2782095"/>
              <a:gd name="connsiteY1" fmla="*/ 1066942 h 4825675"/>
              <a:gd name="connsiteX2" fmla="*/ 1733945 w 2782095"/>
              <a:gd name="connsiteY2" fmla="*/ 3231022 h 4825675"/>
              <a:gd name="connsiteX3" fmla="*/ 415685 w 2782095"/>
              <a:gd name="connsiteY3" fmla="*/ 4739782 h 4825675"/>
              <a:gd name="connsiteX4" fmla="*/ 827165 w 2782095"/>
              <a:gd name="connsiteY4" fmla="*/ 3040522 h 4825675"/>
              <a:gd name="connsiteX5" fmla="*/ 65165 w 2782095"/>
              <a:gd name="connsiteY5" fmla="*/ 1127902 h 4825675"/>
              <a:gd name="connsiteX6" fmla="*/ 2755025 w 2782095"/>
              <a:gd name="connsiteY6" fmla="*/ 142 h 4825675"/>
              <a:gd name="connsiteX0" fmla="*/ 2755025 w 2782095"/>
              <a:gd name="connsiteY0" fmla="*/ 142 h 4739782"/>
              <a:gd name="connsiteX1" fmla="*/ 1467245 w 2782095"/>
              <a:gd name="connsiteY1" fmla="*/ 1066942 h 4739782"/>
              <a:gd name="connsiteX2" fmla="*/ 1733945 w 2782095"/>
              <a:gd name="connsiteY2" fmla="*/ 3231022 h 4739782"/>
              <a:gd name="connsiteX3" fmla="*/ 415685 w 2782095"/>
              <a:gd name="connsiteY3" fmla="*/ 4739782 h 4739782"/>
              <a:gd name="connsiteX4" fmla="*/ 827165 w 2782095"/>
              <a:gd name="connsiteY4" fmla="*/ 3040522 h 4739782"/>
              <a:gd name="connsiteX5" fmla="*/ 65165 w 2782095"/>
              <a:gd name="connsiteY5" fmla="*/ 1127902 h 4739782"/>
              <a:gd name="connsiteX6" fmla="*/ 2755025 w 2782095"/>
              <a:gd name="connsiteY6" fmla="*/ 142 h 4739782"/>
              <a:gd name="connsiteX0" fmla="*/ 2755025 w 2781201"/>
              <a:gd name="connsiteY0" fmla="*/ 131 h 4739771"/>
              <a:gd name="connsiteX1" fmla="*/ 1467245 w 2781201"/>
              <a:gd name="connsiteY1" fmla="*/ 1066931 h 4739771"/>
              <a:gd name="connsiteX2" fmla="*/ 2053985 w 2781201"/>
              <a:gd name="connsiteY2" fmla="*/ 2964311 h 4739771"/>
              <a:gd name="connsiteX3" fmla="*/ 415685 w 2781201"/>
              <a:gd name="connsiteY3" fmla="*/ 4739771 h 4739771"/>
              <a:gd name="connsiteX4" fmla="*/ 827165 w 2781201"/>
              <a:gd name="connsiteY4" fmla="*/ 3040511 h 4739771"/>
              <a:gd name="connsiteX5" fmla="*/ 65165 w 2781201"/>
              <a:gd name="connsiteY5" fmla="*/ 1127891 h 4739771"/>
              <a:gd name="connsiteX6" fmla="*/ 2755025 w 2781201"/>
              <a:gd name="connsiteY6" fmla="*/ 131 h 4739771"/>
              <a:gd name="connsiteX0" fmla="*/ 2755025 w 2777309"/>
              <a:gd name="connsiteY0" fmla="*/ 2348 h 4741988"/>
              <a:gd name="connsiteX1" fmla="*/ 1383425 w 2777309"/>
              <a:gd name="connsiteY1" fmla="*/ 1412048 h 4741988"/>
              <a:gd name="connsiteX2" fmla="*/ 2053985 w 2777309"/>
              <a:gd name="connsiteY2" fmla="*/ 2966528 h 4741988"/>
              <a:gd name="connsiteX3" fmla="*/ 415685 w 2777309"/>
              <a:gd name="connsiteY3" fmla="*/ 4741988 h 4741988"/>
              <a:gd name="connsiteX4" fmla="*/ 827165 w 2777309"/>
              <a:gd name="connsiteY4" fmla="*/ 3042728 h 4741988"/>
              <a:gd name="connsiteX5" fmla="*/ 65165 w 2777309"/>
              <a:gd name="connsiteY5" fmla="*/ 1130108 h 4741988"/>
              <a:gd name="connsiteX6" fmla="*/ 2755025 w 2777309"/>
              <a:gd name="connsiteY6" fmla="*/ 2348 h 4741988"/>
              <a:gd name="connsiteX0" fmla="*/ 2755025 w 2777309"/>
              <a:gd name="connsiteY0" fmla="*/ 2972 h 4742612"/>
              <a:gd name="connsiteX1" fmla="*/ 1383425 w 2777309"/>
              <a:gd name="connsiteY1" fmla="*/ 1412672 h 4742612"/>
              <a:gd name="connsiteX2" fmla="*/ 2053985 w 2777309"/>
              <a:gd name="connsiteY2" fmla="*/ 2967152 h 4742612"/>
              <a:gd name="connsiteX3" fmla="*/ 415685 w 2777309"/>
              <a:gd name="connsiteY3" fmla="*/ 4742612 h 4742612"/>
              <a:gd name="connsiteX4" fmla="*/ 827165 w 2777309"/>
              <a:gd name="connsiteY4" fmla="*/ 3043352 h 4742612"/>
              <a:gd name="connsiteX5" fmla="*/ 65165 w 2777309"/>
              <a:gd name="connsiteY5" fmla="*/ 1100252 h 4742612"/>
              <a:gd name="connsiteX6" fmla="*/ 2755025 w 2777309"/>
              <a:gd name="connsiteY6" fmla="*/ 2972 h 4742612"/>
              <a:gd name="connsiteX0" fmla="*/ 2755025 w 2755025"/>
              <a:gd name="connsiteY0" fmla="*/ 2972 h 4742612"/>
              <a:gd name="connsiteX1" fmla="*/ 1383425 w 2755025"/>
              <a:gd name="connsiteY1" fmla="*/ 1412672 h 4742612"/>
              <a:gd name="connsiteX2" fmla="*/ 2053985 w 2755025"/>
              <a:gd name="connsiteY2" fmla="*/ 2967152 h 4742612"/>
              <a:gd name="connsiteX3" fmla="*/ 415685 w 2755025"/>
              <a:gd name="connsiteY3" fmla="*/ 4742612 h 4742612"/>
              <a:gd name="connsiteX4" fmla="*/ 827165 w 2755025"/>
              <a:gd name="connsiteY4" fmla="*/ 3043352 h 4742612"/>
              <a:gd name="connsiteX5" fmla="*/ 65165 w 2755025"/>
              <a:gd name="connsiteY5" fmla="*/ 1100252 h 4742612"/>
              <a:gd name="connsiteX6" fmla="*/ 2755025 w 2755025"/>
              <a:gd name="connsiteY6" fmla="*/ 2972 h 4742612"/>
              <a:gd name="connsiteX0" fmla="*/ 2755025 w 2755025"/>
              <a:gd name="connsiteY0" fmla="*/ 0 h 4739640"/>
              <a:gd name="connsiteX1" fmla="*/ 1383425 w 2755025"/>
              <a:gd name="connsiteY1" fmla="*/ 1409700 h 4739640"/>
              <a:gd name="connsiteX2" fmla="*/ 2053985 w 2755025"/>
              <a:gd name="connsiteY2" fmla="*/ 2964180 h 4739640"/>
              <a:gd name="connsiteX3" fmla="*/ 415685 w 2755025"/>
              <a:gd name="connsiteY3" fmla="*/ 4739640 h 4739640"/>
              <a:gd name="connsiteX4" fmla="*/ 827165 w 2755025"/>
              <a:gd name="connsiteY4" fmla="*/ 3040380 h 4739640"/>
              <a:gd name="connsiteX5" fmla="*/ 65165 w 2755025"/>
              <a:gd name="connsiteY5" fmla="*/ 1097280 h 4739640"/>
              <a:gd name="connsiteX6" fmla="*/ 2755025 w 2755025"/>
              <a:gd name="connsiteY6" fmla="*/ 0 h 4739640"/>
              <a:gd name="connsiteX0" fmla="*/ 3581298 w 3581298"/>
              <a:gd name="connsiteY0" fmla="*/ 0 h 4739640"/>
              <a:gd name="connsiteX1" fmla="*/ 2209698 w 3581298"/>
              <a:gd name="connsiteY1" fmla="*/ 14097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2148738 w 3581298"/>
              <a:gd name="connsiteY1" fmla="*/ 185928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889008 w 3590048"/>
              <a:gd name="connsiteY2" fmla="*/ 296418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27008 w 3590048"/>
              <a:gd name="connsiteY1" fmla="*/ 188214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253740 w 4114800"/>
              <a:gd name="connsiteY2" fmla="*/ 350520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202180 w 4114800"/>
              <a:gd name="connsiteY4" fmla="*/ 302514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484120 w 4076700"/>
              <a:gd name="connsiteY1" fmla="*/ 16992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533400 w 4716780"/>
              <a:gd name="connsiteY5" fmla="*/ 185166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10740 w 4716780"/>
              <a:gd name="connsiteY4" fmla="*/ 27813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780" h="4724400">
                <a:moveTo>
                  <a:pt x="4716780" y="0"/>
                </a:moveTo>
                <a:cubicBezTo>
                  <a:pt x="3968750" y="273050"/>
                  <a:pt x="2865120" y="1483360"/>
                  <a:pt x="2720340" y="2042160"/>
                </a:cubicBezTo>
                <a:cubicBezTo>
                  <a:pt x="2575560" y="2600960"/>
                  <a:pt x="4301490" y="2905760"/>
                  <a:pt x="3848100" y="3352800"/>
                </a:cubicBezTo>
                <a:cubicBezTo>
                  <a:pt x="3394710" y="3799840"/>
                  <a:pt x="1568450" y="4710430"/>
                  <a:pt x="0" y="4724400"/>
                </a:cubicBezTo>
                <a:cubicBezTo>
                  <a:pt x="1807210" y="4159250"/>
                  <a:pt x="2228850" y="3291840"/>
                  <a:pt x="2110740" y="2781300"/>
                </a:cubicBezTo>
                <a:cubicBezTo>
                  <a:pt x="1992630" y="2270760"/>
                  <a:pt x="342900" y="2132330"/>
                  <a:pt x="777240" y="1668780"/>
                </a:cubicBezTo>
                <a:cubicBezTo>
                  <a:pt x="1211580" y="1205230"/>
                  <a:pt x="3483610" y="1270"/>
                  <a:pt x="4716780" y="0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  <a:alpha val="11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  <a:alpha val="34000"/>
                </a:schemeClr>
              </a:gs>
            </a:gsLst>
            <a:lin ang="2700000" scaled="1"/>
          </a:gra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06E258-96F6-45D7-99D2-59E3AD33EE42}"/>
              </a:ext>
            </a:extLst>
          </p:cNvPr>
          <p:cNvGrpSpPr/>
          <p:nvPr userDrawn="1"/>
        </p:nvGrpSpPr>
        <p:grpSpPr>
          <a:xfrm>
            <a:off x="2193052" y="1057044"/>
            <a:ext cx="4749929" cy="4743912"/>
            <a:chOff x="2627510" y="1381623"/>
            <a:chExt cx="4318117" cy="4312647"/>
          </a:xfrm>
          <a:solidFill>
            <a:schemeClr val="tx1">
              <a:lumMod val="85000"/>
              <a:lumOff val="15000"/>
            </a:schemeClr>
          </a:solidFill>
          <a:effectLst>
            <a:outerShdw blurRad="76200" dist="25400" dir="2700000" algn="tl" rotWithShape="0">
              <a:prstClr val="black">
                <a:alpha val="42000"/>
              </a:prstClr>
            </a:outerShdw>
          </a:effectLst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F0F4EDB-23EC-4C4D-9E4B-52023C6FD34B}"/>
                </a:ext>
              </a:extLst>
            </p:cNvPr>
            <p:cNvSpPr/>
            <p:nvPr userDrawn="1"/>
          </p:nvSpPr>
          <p:spPr>
            <a:xfrm>
              <a:off x="2627510" y="1381623"/>
              <a:ext cx="2119744" cy="2119744"/>
            </a:xfrm>
            <a:prstGeom prst="roundRect">
              <a:avLst>
                <a:gd name="adj" fmla="val 737"/>
              </a:avLst>
            </a:prstGeom>
            <a:gradFill flip="none" rotWithShape="1">
              <a:gsLst>
                <a:gs pos="0">
                  <a:srgbClr val="277BD4">
                    <a:alpha val="84000"/>
                  </a:srgbClr>
                </a:gs>
                <a:gs pos="100000">
                  <a:srgbClr val="3D7FFA">
                    <a:alpha val="6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B05B5EA-97B6-4097-8C62-938D897C1BEC}"/>
                </a:ext>
              </a:extLst>
            </p:cNvPr>
            <p:cNvSpPr/>
            <p:nvPr userDrawn="1"/>
          </p:nvSpPr>
          <p:spPr>
            <a:xfrm>
              <a:off x="4825883" y="1381623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4091855-940D-4DBB-90DC-FBB1DE704E5D}"/>
                </a:ext>
              </a:extLst>
            </p:cNvPr>
            <p:cNvSpPr/>
            <p:nvPr userDrawn="1"/>
          </p:nvSpPr>
          <p:spPr>
            <a:xfrm>
              <a:off x="2627510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2D0F26-6AF0-44F2-B3DD-D6DBEB5BCCCE}"/>
                </a:ext>
              </a:extLst>
            </p:cNvPr>
            <p:cNvSpPr/>
            <p:nvPr userDrawn="1"/>
          </p:nvSpPr>
          <p:spPr>
            <a:xfrm>
              <a:off x="4825883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342990" y="1275177"/>
            <a:ext cx="2037184" cy="753234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800" b="0" dirty="0">
                <a:ln w="3175"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WINDOWS</a:t>
            </a:r>
            <a:br>
              <a:rPr lang="en-US" altLang="ko-KR" dirty="0"/>
            </a:br>
            <a:r>
              <a:rPr lang="en-US" altLang="ko-KR" dirty="0"/>
              <a:t>DARKMODE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944267" y="5527145"/>
            <a:ext cx="1846684" cy="162709"/>
          </a:xfrm>
        </p:spPr>
        <p:txBody>
          <a:bodyPr/>
          <a:lstStyle>
            <a:lvl1pPr algn="r">
              <a:lnSpc>
                <a:spcPct val="100000"/>
              </a:lnSpc>
              <a:defRPr lang="en-US" altLang="ko-KR" sz="10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ADSTOREPOST.COM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D87F8F-C072-4750-B764-6F04BACF51F2}"/>
              </a:ext>
            </a:extLst>
          </p:cNvPr>
          <p:cNvCxnSpPr>
            <a:cxnSpLocks/>
          </p:cNvCxnSpPr>
          <p:nvPr userDrawn="1"/>
        </p:nvCxnSpPr>
        <p:spPr>
          <a:xfrm>
            <a:off x="2349561" y="2226631"/>
            <a:ext cx="194192" cy="0"/>
          </a:xfrm>
          <a:prstGeom prst="line">
            <a:avLst/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410053C-0779-4016-AD00-3C5086A7EE17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5B7BA7-9775-4E79-A269-7502B51D12DE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23D6512-6F9D-4880-B7D6-DE17DA009308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880B9F-9CD6-40EF-A0F3-D3B6632FD5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0E38537-0A71-4F5F-9678-F39133CE9C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A74D05-2A86-4D14-8255-B3CB785E48C8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63960203-FBE0-478F-AA08-ACB023DF64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8808" y="2384366"/>
            <a:ext cx="2032000" cy="390931"/>
          </a:xfrm>
        </p:spPr>
        <p:txBody>
          <a:bodyPr/>
          <a:lstStyle>
            <a:lvl1pPr>
              <a:defRPr sz="900" spc="-40" baseline="0">
                <a:solidFill>
                  <a:schemeClr val="bg1"/>
                </a:solidFill>
              </a:defRPr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</a:lstStyle>
          <a:p>
            <a:pPr algn="l"/>
            <a:r>
              <a:rPr lang="en-US" sz="900" b="1" spc="-40" baseline="0">
                <a:latin typeface="+mn-ea"/>
                <a:ea typeface="+mn-ea"/>
              </a:rPr>
              <a:t>ADSTOREPOST PPT TEMPLATE</a:t>
            </a:r>
          </a:p>
          <a:p>
            <a:pPr algn="l"/>
            <a:r>
              <a:rPr lang="en-US" sz="900" b="1" spc="-40" baseline="0">
                <a:latin typeface="+mn-ea"/>
                <a:ea typeface="+mn-ea"/>
              </a:rPr>
              <a:t>DESIGNED BY L@RGO</a:t>
            </a:r>
            <a:endParaRPr lang="en-US" sz="900" b="1" spc="-4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00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A1FBA8-F3A3-4AF4-BBC5-3DA373CFFE22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5C68F233-B6B7-48FD-A5D7-1773C626ECDC}"/>
              </a:ext>
            </a:extLst>
          </p:cNvPr>
          <p:cNvSpPr/>
          <p:nvPr userDrawn="1"/>
        </p:nvSpPr>
        <p:spPr>
          <a:xfrm>
            <a:off x="2213610" y="1082040"/>
            <a:ext cx="4716780" cy="4724400"/>
          </a:xfrm>
          <a:custGeom>
            <a:avLst/>
            <a:gdLst>
              <a:gd name="connsiteX0" fmla="*/ 3140535 w 3180533"/>
              <a:gd name="connsiteY0" fmla="*/ 10876 h 4751391"/>
              <a:gd name="connsiteX1" fmla="*/ 1852755 w 3180533"/>
              <a:gd name="connsiteY1" fmla="*/ 1077676 h 4751391"/>
              <a:gd name="connsiteX2" fmla="*/ 2119455 w 3180533"/>
              <a:gd name="connsiteY2" fmla="*/ 3241756 h 4751391"/>
              <a:gd name="connsiteX3" fmla="*/ 801195 w 3180533"/>
              <a:gd name="connsiteY3" fmla="*/ 4750516 h 4751391"/>
              <a:gd name="connsiteX4" fmla="*/ 793575 w 3180533"/>
              <a:gd name="connsiteY4" fmla="*/ 3432256 h 4751391"/>
              <a:gd name="connsiteX5" fmla="*/ 92535 w 3180533"/>
              <a:gd name="connsiteY5" fmla="*/ 1687276 h 4751391"/>
              <a:gd name="connsiteX6" fmla="*/ 3140535 w 3180533"/>
              <a:gd name="connsiteY6" fmla="*/ 10876 h 4751391"/>
              <a:gd name="connsiteX0" fmla="*/ 2818832 w 2845902"/>
              <a:gd name="connsiteY0" fmla="*/ 142 h 4740657"/>
              <a:gd name="connsiteX1" fmla="*/ 1531052 w 2845902"/>
              <a:gd name="connsiteY1" fmla="*/ 1066942 h 4740657"/>
              <a:gd name="connsiteX2" fmla="*/ 1797752 w 2845902"/>
              <a:gd name="connsiteY2" fmla="*/ 3231022 h 4740657"/>
              <a:gd name="connsiteX3" fmla="*/ 479492 w 2845902"/>
              <a:gd name="connsiteY3" fmla="*/ 4739782 h 4740657"/>
              <a:gd name="connsiteX4" fmla="*/ 471872 w 2845902"/>
              <a:gd name="connsiteY4" fmla="*/ 3421522 h 4740657"/>
              <a:gd name="connsiteX5" fmla="*/ 128972 w 2845902"/>
              <a:gd name="connsiteY5" fmla="*/ 1127902 h 4740657"/>
              <a:gd name="connsiteX6" fmla="*/ 2818832 w 2845902"/>
              <a:gd name="connsiteY6" fmla="*/ 142 h 4740657"/>
              <a:gd name="connsiteX0" fmla="*/ 2755025 w 2782095"/>
              <a:gd name="connsiteY0" fmla="*/ 142 h 4740575"/>
              <a:gd name="connsiteX1" fmla="*/ 1467245 w 2782095"/>
              <a:gd name="connsiteY1" fmla="*/ 1066942 h 4740575"/>
              <a:gd name="connsiteX2" fmla="*/ 1733945 w 2782095"/>
              <a:gd name="connsiteY2" fmla="*/ 3231022 h 4740575"/>
              <a:gd name="connsiteX3" fmla="*/ 415685 w 2782095"/>
              <a:gd name="connsiteY3" fmla="*/ 4739782 h 4740575"/>
              <a:gd name="connsiteX4" fmla="*/ 827165 w 2782095"/>
              <a:gd name="connsiteY4" fmla="*/ 3040522 h 4740575"/>
              <a:gd name="connsiteX5" fmla="*/ 65165 w 2782095"/>
              <a:gd name="connsiteY5" fmla="*/ 1127902 h 4740575"/>
              <a:gd name="connsiteX6" fmla="*/ 2755025 w 2782095"/>
              <a:gd name="connsiteY6" fmla="*/ 142 h 4740575"/>
              <a:gd name="connsiteX0" fmla="*/ 2755025 w 2782095"/>
              <a:gd name="connsiteY0" fmla="*/ 142 h 4825675"/>
              <a:gd name="connsiteX1" fmla="*/ 1467245 w 2782095"/>
              <a:gd name="connsiteY1" fmla="*/ 1066942 h 4825675"/>
              <a:gd name="connsiteX2" fmla="*/ 1733945 w 2782095"/>
              <a:gd name="connsiteY2" fmla="*/ 3231022 h 4825675"/>
              <a:gd name="connsiteX3" fmla="*/ 415685 w 2782095"/>
              <a:gd name="connsiteY3" fmla="*/ 4739782 h 4825675"/>
              <a:gd name="connsiteX4" fmla="*/ 827165 w 2782095"/>
              <a:gd name="connsiteY4" fmla="*/ 3040522 h 4825675"/>
              <a:gd name="connsiteX5" fmla="*/ 65165 w 2782095"/>
              <a:gd name="connsiteY5" fmla="*/ 1127902 h 4825675"/>
              <a:gd name="connsiteX6" fmla="*/ 2755025 w 2782095"/>
              <a:gd name="connsiteY6" fmla="*/ 142 h 4825675"/>
              <a:gd name="connsiteX0" fmla="*/ 2755025 w 2782095"/>
              <a:gd name="connsiteY0" fmla="*/ 142 h 4739782"/>
              <a:gd name="connsiteX1" fmla="*/ 1467245 w 2782095"/>
              <a:gd name="connsiteY1" fmla="*/ 1066942 h 4739782"/>
              <a:gd name="connsiteX2" fmla="*/ 1733945 w 2782095"/>
              <a:gd name="connsiteY2" fmla="*/ 3231022 h 4739782"/>
              <a:gd name="connsiteX3" fmla="*/ 415685 w 2782095"/>
              <a:gd name="connsiteY3" fmla="*/ 4739782 h 4739782"/>
              <a:gd name="connsiteX4" fmla="*/ 827165 w 2782095"/>
              <a:gd name="connsiteY4" fmla="*/ 3040522 h 4739782"/>
              <a:gd name="connsiteX5" fmla="*/ 65165 w 2782095"/>
              <a:gd name="connsiteY5" fmla="*/ 1127902 h 4739782"/>
              <a:gd name="connsiteX6" fmla="*/ 2755025 w 2782095"/>
              <a:gd name="connsiteY6" fmla="*/ 142 h 4739782"/>
              <a:gd name="connsiteX0" fmla="*/ 2755025 w 2781201"/>
              <a:gd name="connsiteY0" fmla="*/ 131 h 4739771"/>
              <a:gd name="connsiteX1" fmla="*/ 1467245 w 2781201"/>
              <a:gd name="connsiteY1" fmla="*/ 1066931 h 4739771"/>
              <a:gd name="connsiteX2" fmla="*/ 2053985 w 2781201"/>
              <a:gd name="connsiteY2" fmla="*/ 2964311 h 4739771"/>
              <a:gd name="connsiteX3" fmla="*/ 415685 w 2781201"/>
              <a:gd name="connsiteY3" fmla="*/ 4739771 h 4739771"/>
              <a:gd name="connsiteX4" fmla="*/ 827165 w 2781201"/>
              <a:gd name="connsiteY4" fmla="*/ 3040511 h 4739771"/>
              <a:gd name="connsiteX5" fmla="*/ 65165 w 2781201"/>
              <a:gd name="connsiteY5" fmla="*/ 1127891 h 4739771"/>
              <a:gd name="connsiteX6" fmla="*/ 2755025 w 2781201"/>
              <a:gd name="connsiteY6" fmla="*/ 131 h 4739771"/>
              <a:gd name="connsiteX0" fmla="*/ 2755025 w 2777309"/>
              <a:gd name="connsiteY0" fmla="*/ 2348 h 4741988"/>
              <a:gd name="connsiteX1" fmla="*/ 1383425 w 2777309"/>
              <a:gd name="connsiteY1" fmla="*/ 1412048 h 4741988"/>
              <a:gd name="connsiteX2" fmla="*/ 2053985 w 2777309"/>
              <a:gd name="connsiteY2" fmla="*/ 2966528 h 4741988"/>
              <a:gd name="connsiteX3" fmla="*/ 415685 w 2777309"/>
              <a:gd name="connsiteY3" fmla="*/ 4741988 h 4741988"/>
              <a:gd name="connsiteX4" fmla="*/ 827165 w 2777309"/>
              <a:gd name="connsiteY4" fmla="*/ 3042728 h 4741988"/>
              <a:gd name="connsiteX5" fmla="*/ 65165 w 2777309"/>
              <a:gd name="connsiteY5" fmla="*/ 1130108 h 4741988"/>
              <a:gd name="connsiteX6" fmla="*/ 2755025 w 2777309"/>
              <a:gd name="connsiteY6" fmla="*/ 2348 h 4741988"/>
              <a:gd name="connsiteX0" fmla="*/ 2755025 w 2777309"/>
              <a:gd name="connsiteY0" fmla="*/ 2972 h 4742612"/>
              <a:gd name="connsiteX1" fmla="*/ 1383425 w 2777309"/>
              <a:gd name="connsiteY1" fmla="*/ 1412672 h 4742612"/>
              <a:gd name="connsiteX2" fmla="*/ 2053985 w 2777309"/>
              <a:gd name="connsiteY2" fmla="*/ 2967152 h 4742612"/>
              <a:gd name="connsiteX3" fmla="*/ 415685 w 2777309"/>
              <a:gd name="connsiteY3" fmla="*/ 4742612 h 4742612"/>
              <a:gd name="connsiteX4" fmla="*/ 827165 w 2777309"/>
              <a:gd name="connsiteY4" fmla="*/ 3043352 h 4742612"/>
              <a:gd name="connsiteX5" fmla="*/ 65165 w 2777309"/>
              <a:gd name="connsiteY5" fmla="*/ 1100252 h 4742612"/>
              <a:gd name="connsiteX6" fmla="*/ 2755025 w 2777309"/>
              <a:gd name="connsiteY6" fmla="*/ 2972 h 4742612"/>
              <a:gd name="connsiteX0" fmla="*/ 2755025 w 2755025"/>
              <a:gd name="connsiteY0" fmla="*/ 2972 h 4742612"/>
              <a:gd name="connsiteX1" fmla="*/ 1383425 w 2755025"/>
              <a:gd name="connsiteY1" fmla="*/ 1412672 h 4742612"/>
              <a:gd name="connsiteX2" fmla="*/ 2053985 w 2755025"/>
              <a:gd name="connsiteY2" fmla="*/ 2967152 h 4742612"/>
              <a:gd name="connsiteX3" fmla="*/ 415685 w 2755025"/>
              <a:gd name="connsiteY3" fmla="*/ 4742612 h 4742612"/>
              <a:gd name="connsiteX4" fmla="*/ 827165 w 2755025"/>
              <a:gd name="connsiteY4" fmla="*/ 3043352 h 4742612"/>
              <a:gd name="connsiteX5" fmla="*/ 65165 w 2755025"/>
              <a:gd name="connsiteY5" fmla="*/ 1100252 h 4742612"/>
              <a:gd name="connsiteX6" fmla="*/ 2755025 w 2755025"/>
              <a:gd name="connsiteY6" fmla="*/ 2972 h 4742612"/>
              <a:gd name="connsiteX0" fmla="*/ 2755025 w 2755025"/>
              <a:gd name="connsiteY0" fmla="*/ 0 h 4739640"/>
              <a:gd name="connsiteX1" fmla="*/ 1383425 w 2755025"/>
              <a:gd name="connsiteY1" fmla="*/ 1409700 h 4739640"/>
              <a:gd name="connsiteX2" fmla="*/ 2053985 w 2755025"/>
              <a:gd name="connsiteY2" fmla="*/ 2964180 h 4739640"/>
              <a:gd name="connsiteX3" fmla="*/ 415685 w 2755025"/>
              <a:gd name="connsiteY3" fmla="*/ 4739640 h 4739640"/>
              <a:gd name="connsiteX4" fmla="*/ 827165 w 2755025"/>
              <a:gd name="connsiteY4" fmla="*/ 3040380 h 4739640"/>
              <a:gd name="connsiteX5" fmla="*/ 65165 w 2755025"/>
              <a:gd name="connsiteY5" fmla="*/ 1097280 h 4739640"/>
              <a:gd name="connsiteX6" fmla="*/ 2755025 w 2755025"/>
              <a:gd name="connsiteY6" fmla="*/ 0 h 4739640"/>
              <a:gd name="connsiteX0" fmla="*/ 3581298 w 3581298"/>
              <a:gd name="connsiteY0" fmla="*/ 0 h 4739640"/>
              <a:gd name="connsiteX1" fmla="*/ 2209698 w 3581298"/>
              <a:gd name="connsiteY1" fmla="*/ 14097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2148738 w 3581298"/>
              <a:gd name="connsiteY1" fmla="*/ 185928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889008 w 3590048"/>
              <a:gd name="connsiteY2" fmla="*/ 296418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27008 w 3590048"/>
              <a:gd name="connsiteY1" fmla="*/ 188214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253740 w 4114800"/>
              <a:gd name="connsiteY2" fmla="*/ 350520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202180 w 4114800"/>
              <a:gd name="connsiteY4" fmla="*/ 302514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484120 w 4076700"/>
              <a:gd name="connsiteY1" fmla="*/ 16992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533400 w 4716780"/>
              <a:gd name="connsiteY5" fmla="*/ 185166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10740 w 4716780"/>
              <a:gd name="connsiteY4" fmla="*/ 27813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780" h="4724400">
                <a:moveTo>
                  <a:pt x="4716780" y="0"/>
                </a:moveTo>
                <a:cubicBezTo>
                  <a:pt x="3968750" y="273050"/>
                  <a:pt x="2865120" y="1483360"/>
                  <a:pt x="2720340" y="2042160"/>
                </a:cubicBezTo>
                <a:cubicBezTo>
                  <a:pt x="2575560" y="2600960"/>
                  <a:pt x="4301490" y="2905760"/>
                  <a:pt x="3848100" y="3352800"/>
                </a:cubicBezTo>
                <a:cubicBezTo>
                  <a:pt x="3394710" y="3799840"/>
                  <a:pt x="1568450" y="4710430"/>
                  <a:pt x="0" y="4724400"/>
                </a:cubicBezTo>
                <a:cubicBezTo>
                  <a:pt x="1807210" y="4159250"/>
                  <a:pt x="2228850" y="3291840"/>
                  <a:pt x="2110740" y="2781300"/>
                </a:cubicBezTo>
                <a:cubicBezTo>
                  <a:pt x="1992630" y="2270760"/>
                  <a:pt x="342900" y="2132330"/>
                  <a:pt x="777240" y="1668780"/>
                </a:cubicBezTo>
                <a:cubicBezTo>
                  <a:pt x="1211580" y="1205230"/>
                  <a:pt x="3483610" y="1270"/>
                  <a:pt x="4716780" y="0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  <a:alpha val="11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  <a:alpha val="34000"/>
                </a:schemeClr>
              </a:gs>
            </a:gsLst>
            <a:lin ang="2700000" scaled="1"/>
          </a:gra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06E258-96F6-45D7-99D2-59E3AD33EE42}"/>
              </a:ext>
            </a:extLst>
          </p:cNvPr>
          <p:cNvGrpSpPr/>
          <p:nvPr userDrawn="1"/>
        </p:nvGrpSpPr>
        <p:grpSpPr>
          <a:xfrm>
            <a:off x="2193052" y="1057044"/>
            <a:ext cx="4749929" cy="4743912"/>
            <a:chOff x="2627510" y="1381623"/>
            <a:chExt cx="4318117" cy="4312647"/>
          </a:xfrm>
          <a:solidFill>
            <a:schemeClr val="tx1">
              <a:lumMod val="85000"/>
              <a:lumOff val="15000"/>
            </a:schemeClr>
          </a:solidFill>
          <a:effectLst>
            <a:outerShdw blurRad="76200" dist="25400" dir="2700000" algn="tl" rotWithShape="0">
              <a:prstClr val="black">
                <a:alpha val="42000"/>
              </a:prstClr>
            </a:outerShdw>
          </a:effectLst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F0F4EDB-23EC-4C4D-9E4B-52023C6FD34B}"/>
                </a:ext>
              </a:extLst>
            </p:cNvPr>
            <p:cNvSpPr/>
            <p:nvPr userDrawn="1"/>
          </p:nvSpPr>
          <p:spPr>
            <a:xfrm>
              <a:off x="2627510" y="1381623"/>
              <a:ext cx="2119744" cy="2119744"/>
            </a:xfrm>
            <a:prstGeom prst="roundRect">
              <a:avLst>
                <a:gd name="adj" fmla="val 737"/>
              </a:avLst>
            </a:prstGeom>
            <a:gradFill flip="none" rotWithShape="1">
              <a:gsLst>
                <a:gs pos="0">
                  <a:srgbClr val="277BD4">
                    <a:alpha val="84000"/>
                  </a:srgbClr>
                </a:gs>
                <a:gs pos="100000">
                  <a:srgbClr val="3D7FFA">
                    <a:alpha val="6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B05B5EA-97B6-4097-8C62-938D897C1BEC}"/>
                </a:ext>
              </a:extLst>
            </p:cNvPr>
            <p:cNvSpPr/>
            <p:nvPr userDrawn="1"/>
          </p:nvSpPr>
          <p:spPr>
            <a:xfrm>
              <a:off x="4825883" y="1381623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4091855-940D-4DBB-90DC-FBB1DE704E5D}"/>
                </a:ext>
              </a:extLst>
            </p:cNvPr>
            <p:cNvSpPr/>
            <p:nvPr userDrawn="1"/>
          </p:nvSpPr>
          <p:spPr>
            <a:xfrm>
              <a:off x="2627510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2D0F26-6AF0-44F2-B3DD-D6DBEB5BCCCE}"/>
                </a:ext>
              </a:extLst>
            </p:cNvPr>
            <p:cNvSpPr/>
            <p:nvPr userDrawn="1"/>
          </p:nvSpPr>
          <p:spPr>
            <a:xfrm>
              <a:off x="4825883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342990" y="1275177"/>
            <a:ext cx="2037184" cy="753234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800" b="0" dirty="0">
                <a:ln w="3175"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WINDOWS</a:t>
            </a:r>
            <a:br>
              <a:rPr lang="en-US" altLang="ko-KR" dirty="0"/>
            </a:br>
            <a:r>
              <a:rPr lang="en-US" altLang="ko-KR" dirty="0"/>
              <a:t>DARKMODE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944267" y="5527145"/>
            <a:ext cx="1846684" cy="162709"/>
          </a:xfrm>
        </p:spPr>
        <p:txBody>
          <a:bodyPr/>
          <a:lstStyle>
            <a:lvl1pPr algn="r">
              <a:lnSpc>
                <a:spcPct val="100000"/>
              </a:lnSpc>
              <a:defRPr lang="en-US" altLang="ko-KR" sz="10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ADSTOREPOST.COM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D87F8F-C072-4750-B764-6F04BACF51F2}"/>
              </a:ext>
            </a:extLst>
          </p:cNvPr>
          <p:cNvCxnSpPr>
            <a:cxnSpLocks/>
          </p:cNvCxnSpPr>
          <p:nvPr userDrawn="1"/>
        </p:nvCxnSpPr>
        <p:spPr>
          <a:xfrm>
            <a:off x="2349561" y="2226631"/>
            <a:ext cx="194192" cy="0"/>
          </a:xfrm>
          <a:prstGeom prst="line">
            <a:avLst/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410053C-0779-4016-AD00-3C5086A7EE17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5B7BA7-9775-4E79-A269-7502B51D12DE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23D6512-6F9D-4880-B7D6-DE17DA009308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880B9F-9CD6-40EF-A0F3-D3B6632FD5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0E38537-0A71-4F5F-9678-F39133CE9C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A74D05-2A86-4D14-8255-B3CB785E48C8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63960203-FBE0-478F-AA08-ACB023DF64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8808" y="2384366"/>
            <a:ext cx="2032000" cy="390931"/>
          </a:xfrm>
        </p:spPr>
        <p:txBody>
          <a:bodyPr/>
          <a:lstStyle>
            <a:lvl1pPr>
              <a:defRPr sz="900" spc="-40" baseline="0">
                <a:solidFill>
                  <a:schemeClr val="bg1"/>
                </a:solidFill>
              </a:defRPr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</a:lstStyle>
          <a:p>
            <a:pPr algn="l"/>
            <a:r>
              <a:rPr lang="en-US" sz="900" b="1" spc="-40" baseline="0">
                <a:latin typeface="+mn-ea"/>
                <a:ea typeface="+mn-ea"/>
              </a:rPr>
              <a:t>ADSTOREPOST PPT TEMPLATE</a:t>
            </a:r>
          </a:p>
          <a:p>
            <a:pPr algn="l"/>
            <a:r>
              <a:rPr lang="en-US" sz="900" b="1" spc="-40" baseline="0">
                <a:latin typeface="+mn-ea"/>
                <a:ea typeface="+mn-ea"/>
              </a:rPr>
              <a:t>DESIGNED BY L@RGO</a:t>
            </a:r>
            <a:endParaRPr lang="en-US" sz="900" b="1" spc="-4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309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11AD74C-227B-4708-A483-C01540436A73}"/>
              </a:ext>
            </a:extLst>
          </p:cNvPr>
          <p:cNvGrpSpPr/>
          <p:nvPr userDrawn="1"/>
        </p:nvGrpSpPr>
        <p:grpSpPr>
          <a:xfrm>
            <a:off x="554183" y="464129"/>
            <a:ext cx="8035636" cy="5929745"/>
            <a:chOff x="152401" y="464129"/>
            <a:chExt cx="8839200" cy="592974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151C980-59AC-4808-9289-0CFDE54B5CD0}"/>
                </a:ext>
              </a:extLst>
            </p:cNvPr>
            <p:cNvSpPr/>
            <p:nvPr userDrawn="1"/>
          </p:nvSpPr>
          <p:spPr>
            <a:xfrm>
              <a:off x="152401" y="464129"/>
              <a:ext cx="8839200" cy="5929745"/>
            </a:xfrm>
            <a:prstGeom prst="roundRect">
              <a:avLst>
                <a:gd name="adj" fmla="val 1481"/>
              </a:avLst>
            </a:prstGeom>
            <a:solidFill>
              <a:srgbClr val="424242">
                <a:alpha val="62000"/>
              </a:srgbClr>
            </a:soli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5AEE337-28CE-472A-9209-FD2B9BD7E92B}"/>
                </a:ext>
              </a:extLst>
            </p:cNvPr>
            <p:cNvSpPr/>
            <p:nvPr userDrawn="1"/>
          </p:nvSpPr>
          <p:spPr>
            <a:xfrm>
              <a:off x="3541455" y="464129"/>
              <a:ext cx="5450143" cy="5929745"/>
            </a:xfrm>
            <a:prstGeom prst="roundRect">
              <a:avLst>
                <a:gd name="adj" fmla="val 782"/>
              </a:avLst>
            </a:prstGeom>
            <a:gradFill flip="none" rotWithShape="1">
              <a:gsLst>
                <a:gs pos="0">
                  <a:srgbClr val="343434">
                    <a:lumMod val="96000"/>
                    <a:lumOff val="4000"/>
                  </a:srgbClr>
                </a:gs>
                <a:gs pos="100000">
                  <a:schemeClr val="tx1">
                    <a:lumMod val="86000"/>
                    <a:lumOff val="1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266700" dist="114300" dir="10800000" sx="95000" sy="95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1597" y="104450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597" y="1468290"/>
            <a:ext cx="2659859" cy="125963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TABLE OF</a:t>
            </a:r>
          </a:p>
          <a:p>
            <a:pPr lvl="0"/>
            <a:r>
              <a:rPr lang="en-US" altLang="ko-KR" dirty="0"/>
              <a:t>CONTENTS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1597" y="2761215"/>
            <a:ext cx="2659859" cy="3579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WINDOWS 10 STYLE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5F4130BA-29F2-4070-AF69-B3F80111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5746" y="1614543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1FD33C-32B1-4DAE-9B75-E39AB9B05EAF}"/>
              </a:ext>
            </a:extLst>
          </p:cNvPr>
          <p:cNvGrpSpPr/>
          <p:nvPr userDrawn="1"/>
        </p:nvGrpSpPr>
        <p:grpSpPr>
          <a:xfrm>
            <a:off x="7678243" y="613817"/>
            <a:ext cx="766724" cy="116939"/>
            <a:chOff x="5906788" y="833438"/>
            <a:chExt cx="938458" cy="1431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71FE2FB-1706-46D1-A921-8D338F072DBA}"/>
                </a:ext>
              </a:extLst>
            </p:cNvPr>
            <p:cNvGrpSpPr/>
            <p:nvPr userDrawn="1"/>
          </p:nvGrpSpPr>
          <p:grpSpPr>
            <a:xfrm>
              <a:off x="5906788" y="838200"/>
              <a:ext cx="938458" cy="138370"/>
              <a:chOff x="5170734" y="1761711"/>
              <a:chExt cx="2522239" cy="371889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60EB4ED-A9F9-47E8-AE04-D2FCCA48412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4AAB66E-AFFA-4EFD-AED3-9B12D853CE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5D76707-C407-4A65-A69E-E1FAEE5646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70734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66BFDA-F2C5-4BD4-8906-772351C5CE50}"/>
                </a:ext>
              </a:extLst>
            </p:cNvPr>
            <p:cNvSpPr/>
            <p:nvPr userDrawn="1"/>
          </p:nvSpPr>
          <p:spPr>
            <a:xfrm>
              <a:off x="6302913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3EC0C1-0661-4161-ACC9-59CC6D882AEB}"/>
              </a:ext>
            </a:extLst>
          </p:cNvPr>
          <p:cNvGrpSpPr/>
          <p:nvPr userDrawn="1"/>
        </p:nvGrpSpPr>
        <p:grpSpPr>
          <a:xfrm>
            <a:off x="699033" y="613818"/>
            <a:ext cx="145710" cy="112922"/>
            <a:chOff x="770825" y="589262"/>
            <a:chExt cx="146680" cy="11367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1731E3C-46DC-4403-BD24-CF9D0D902B4F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A71D8D6-9B9A-4087-B3B6-44FCAE59C781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73DA5F2-D2FA-4CEB-AA19-270DEC9184D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2A13CB7D-B45F-4A40-9D06-CBE69E47A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75746" y="2235292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6" name="텍스트 개체 틀 6">
            <a:extLst>
              <a:ext uri="{FF2B5EF4-FFF2-40B4-BE49-F238E27FC236}">
                <a16:creationId xmlns:a16="http://schemas.microsoft.com/office/drawing/2014/main" id="{4EAA92E4-65FF-4A40-9DB5-C2F28612F5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5746" y="2856041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id="{999D6DF6-B599-4081-A1E2-CEA80806AE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5746" y="3476790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E2C9013A-A84F-4126-9AA1-6E761DE6C5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5746" y="4097539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9" name="텍스트 개체 틀 6">
            <a:extLst>
              <a:ext uri="{FF2B5EF4-FFF2-40B4-BE49-F238E27FC236}">
                <a16:creationId xmlns:a16="http://schemas.microsoft.com/office/drawing/2014/main" id="{8532A8C0-3A36-40CE-884E-14A501A80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5746" y="4718288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A49C03-7C89-4B18-8485-41D78404A05A}"/>
              </a:ext>
            </a:extLst>
          </p:cNvPr>
          <p:cNvCxnSpPr/>
          <p:nvPr userDrawn="1"/>
        </p:nvCxnSpPr>
        <p:spPr>
          <a:xfrm>
            <a:off x="881597" y="3272586"/>
            <a:ext cx="2382397" cy="0"/>
          </a:xfrm>
          <a:prstGeom prst="line">
            <a:avLst/>
          </a:prstGeom>
          <a:ln>
            <a:solidFill>
              <a:schemeClr val="bg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08F6EE6A-1191-4AF8-8223-5141CB1B34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1597" y="3430252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</p:txBody>
      </p:sp>
      <p:sp>
        <p:nvSpPr>
          <p:cNvPr id="51" name="텍스트 개체 틀 6">
            <a:extLst>
              <a:ext uri="{FF2B5EF4-FFF2-40B4-BE49-F238E27FC236}">
                <a16:creationId xmlns:a16="http://schemas.microsoft.com/office/drawing/2014/main" id="{D9FB4C2C-11B8-4FD9-BDBC-7C42177D5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597" y="5835786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ADSOREPOST.COM</a:t>
            </a:r>
          </a:p>
        </p:txBody>
      </p:sp>
    </p:spTree>
    <p:extLst>
      <p:ext uri="{BB962C8B-B14F-4D97-AF65-F5344CB8AC3E}">
        <p14:creationId xmlns:p14="http://schemas.microsoft.com/office/powerpoint/2010/main" val="218962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Clouds, Sunlight, Dark, Cloudscape, Atmosphere">
            <a:extLst>
              <a:ext uri="{FF2B5EF4-FFF2-40B4-BE49-F238E27FC236}">
                <a16:creationId xmlns:a16="http://schemas.microsoft.com/office/drawing/2014/main" id="{748B13DB-FA87-474E-8DD7-6A0340AB327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11AD74C-227B-4708-A483-C01540436A73}"/>
              </a:ext>
            </a:extLst>
          </p:cNvPr>
          <p:cNvGrpSpPr/>
          <p:nvPr userDrawn="1"/>
        </p:nvGrpSpPr>
        <p:grpSpPr>
          <a:xfrm>
            <a:off x="554183" y="464129"/>
            <a:ext cx="8035636" cy="5929745"/>
            <a:chOff x="152401" y="464129"/>
            <a:chExt cx="8839200" cy="592974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151C980-59AC-4808-9289-0CFDE54B5CD0}"/>
                </a:ext>
              </a:extLst>
            </p:cNvPr>
            <p:cNvSpPr/>
            <p:nvPr userDrawn="1"/>
          </p:nvSpPr>
          <p:spPr>
            <a:xfrm>
              <a:off x="152401" y="464129"/>
              <a:ext cx="8839200" cy="5929745"/>
            </a:xfrm>
            <a:prstGeom prst="roundRect">
              <a:avLst>
                <a:gd name="adj" fmla="val 1481"/>
              </a:avLst>
            </a:prstGeom>
            <a:solidFill>
              <a:srgbClr val="424242">
                <a:alpha val="62000"/>
              </a:srgbClr>
            </a:soli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5AEE337-28CE-472A-9209-FD2B9BD7E92B}"/>
                </a:ext>
              </a:extLst>
            </p:cNvPr>
            <p:cNvSpPr/>
            <p:nvPr userDrawn="1"/>
          </p:nvSpPr>
          <p:spPr>
            <a:xfrm>
              <a:off x="3541455" y="464129"/>
              <a:ext cx="5450143" cy="5929745"/>
            </a:xfrm>
            <a:prstGeom prst="roundRect">
              <a:avLst>
                <a:gd name="adj" fmla="val 782"/>
              </a:avLst>
            </a:prstGeom>
            <a:gradFill flip="none" rotWithShape="1">
              <a:gsLst>
                <a:gs pos="0">
                  <a:srgbClr val="343434">
                    <a:lumMod val="96000"/>
                    <a:lumOff val="4000"/>
                  </a:srgbClr>
                </a:gs>
                <a:gs pos="100000">
                  <a:schemeClr val="tx1">
                    <a:lumMod val="86000"/>
                    <a:lumOff val="1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266700" dist="114300" dir="10800000" sx="95000" sy="95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1597" y="104450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597" y="1516700"/>
            <a:ext cx="2659859" cy="6099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1597" y="2263474"/>
            <a:ext cx="2659859" cy="3579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WINDOWS 10 STYLE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5F4130BA-29F2-4070-AF69-B3F80111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5746" y="1614543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1FD33C-32B1-4DAE-9B75-E39AB9B05EAF}"/>
              </a:ext>
            </a:extLst>
          </p:cNvPr>
          <p:cNvGrpSpPr/>
          <p:nvPr userDrawn="1"/>
        </p:nvGrpSpPr>
        <p:grpSpPr>
          <a:xfrm>
            <a:off x="7678243" y="613817"/>
            <a:ext cx="766724" cy="116939"/>
            <a:chOff x="5906788" y="833438"/>
            <a:chExt cx="938458" cy="1431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71FE2FB-1706-46D1-A921-8D338F072DBA}"/>
                </a:ext>
              </a:extLst>
            </p:cNvPr>
            <p:cNvGrpSpPr/>
            <p:nvPr userDrawn="1"/>
          </p:nvGrpSpPr>
          <p:grpSpPr>
            <a:xfrm>
              <a:off x="5906788" y="838200"/>
              <a:ext cx="938458" cy="138370"/>
              <a:chOff x="5170734" y="1761711"/>
              <a:chExt cx="2522239" cy="371889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60EB4ED-A9F9-47E8-AE04-D2FCCA48412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4AAB66E-AFFA-4EFD-AED3-9B12D853CE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5D76707-C407-4A65-A69E-E1FAEE5646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70734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66BFDA-F2C5-4BD4-8906-772351C5CE50}"/>
                </a:ext>
              </a:extLst>
            </p:cNvPr>
            <p:cNvSpPr/>
            <p:nvPr userDrawn="1"/>
          </p:nvSpPr>
          <p:spPr>
            <a:xfrm>
              <a:off x="6302913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3EC0C1-0661-4161-ACC9-59CC6D882AEB}"/>
              </a:ext>
            </a:extLst>
          </p:cNvPr>
          <p:cNvGrpSpPr/>
          <p:nvPr userDrawn="1"/>
        </p:nvGrpSpPr>
        <p:grpSpPr>
          <a:xfrm>
            <a:off x="699033" y="613818"/>
            <a:ext cx="145710" cy="112922"/>
            <a:chOff x="770825" y="589262"/>
            <a:chExt cx="146680" cy="11367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1731E3C-46DC-4403-BD24-CF9D0D902B4F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A71D8D6-9B9A-4087-B3B6-44FCAE59C781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73DA5F2-D2FA-4CEB-AA19-270DEC9184D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2A13CB7D-B45F-4A40-9D06-CBE69E47A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75746" y="2235292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6" name="텍스트 개체 틀 6">
            <a:extLst>
              <a:ext uri="{FF2B5EF4-FFF2-40B4-BE49-F238E27FC236}">
                <a16:creationId xmlns:a16="http://schemas.microsoft.com/office/drawing/2014/main" id="{4EAA92E4-65FF-4A40-9DB5-C2F28612F5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5746" y="2856041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id="{999D6DF6-B599-4081-A1E2-CEA80806AE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5746" y="3476790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E2C9013A-A84F-4126-9AA1-6E761DE6C5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5746" y="4097539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9" name="텍스트 개체 틀 6">
            <a:extLst>
              <a:ext uri="{FF2B5EF4-FFF2-40B4-BE49-F238E27FC236}">
                <a16:creationId xmlns:a16="http://schemas.microsoft.com/office/drawing/2014/main" id="{8532A8C0-3A36-40CE-884E-14A501A80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5746" y="4718288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08F6EE6A-1191-4AF8-8223-5141CB1B34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1597" y="2993901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</p:txBody>
      </p:sp>
      <p:sp>
        <p:nvSpPr>
          <p:cNvPr id="51" name="텍스트 개체 틀 6">
            <a:extLst>
              <a:ext uri="{FF2B5EF4-FFF2-40B4-BE49-F238E27FC236}">
                <a16:creationId xmlns:a16="http://schemas.microsoft.com/office/drawing/2014/main" id="{D9FB4C2C-11B8-4FD9-BDBC-7C42177D5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597" y="5835786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ADSOREPOST.COM</a:t>
            </a:r>
          </a:p>
        </p:txBody>
      </p:sp>
    </p:spTree>
    <p:extLst>
      <p:ext uri="{BB962C8B-B14F-4D97-AF65-F5344CB8AC3E}">
        <p14:creationId xmlns:p14="http://schemas.microsoft.com/office/powerpoint/2010/main" val="3222709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B2F600-4B88-4075-9AE8-0CE8D6576EE9}"/>
              </a:ext>
            </a:extLst>
          </p:cNvPr>
          <p:cNvSpPr/>
          <p:nvPr userDrawn="1"/>
        </p:nvSpPr>
        <p:spPr>
          <a:xfrm>
            <a:off x="2197035" y="3469237"/>
            <a:ext cx="4749929" cy="2331719"/>
          </a:xfrm>
          <a:prstGeom prst="roundRect">
            <a:avLst>
              <a:gd name="adj" fmla="val 737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8DA5756-3FB0-47A2-90BF-B28A0FB53DB8}"/>
              </a:ext>
            </a:extLst>
          </p:cNvPr>
          <p:cNvSpPr/>
          <p:nvPr userDrawn="1"/>
        </p:nvSpPr>
        <p:spPr>
          <a:xfrm>
            <a:off x="2197035" y="1080645"/>
            <a:ext cx="2331719" cy="2331719"/>
          </a:xfrm>
          <a:prstGeom prst="roundRect">
            <a:avLst>
              <a:gd name="adj" fmla="val 737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i="0" spc="-300" dirty="0">
                <a:latin typeface="+mj-ea"/>
                <a:ea typeface="+mj-ea"/>
              </a:rPr>
              <a:t>A.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4E249F-7E2C-4E0C-9A4B-156253824B23}"/>
              </a:ext>
            </a:extLst>
          </p:cNvPr>
          <p:cNvSpPr/>
          <p:nvPr userDrawn="1"/>
        </p:nvSpPr>
        <p:spPr>
          <a:xfrm>
            <a:off x="4615245" y="1080645"/>
            <a:ext cx="2331719" cy="2331719"/>
          </a:xfrm>
          <a:prstGeom prst="roundRect">
            <a:avLst>
              <a:gd name="adj" fmla="val 737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0134" y="4229160"/>
            <a:ext cx="4283730" cy="8118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6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62785" y="5011421"/>
            <a:ext cx="3218430" cy="25989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WINDWOS 10 UI STYLE</a:t>
            </a: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9E6A7A7E-A54C-42C7-BA60-6D5B3FF7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2962785" y="3856120"/>
            <a:ext cx="3218430" cy="274374"/>
          </a:xfrm>
        </p:spPr>
        <p:txBody>
          <a:bodyPr/>
          <a:lstStyle>
            <a:lvl1pPr algn="ctr">
              <a:lnSpc>
                <a:spcPct val="100000"/>
              </a:lnSpc>
              <a:defRPr lang="en-US" altLang="ko-KR" sz="14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00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D41C2F-191A-4B12-8AE8-B811B0D228CB}"/>
              </a:ext>
            </a:extLst>
          </p:cNvPr>
          <p:cNvCxnSpPr>
            <a:cxnSpLocks/>
            <a:stCxn id="14" idx="1"/>
            <a:endCxn id="14" idx="3"/>
          </p:cNvCxnSpPr>
          <p:nvPr userDrawn="1"/>
        </p:nvCxnSpPr>
        <p:spPr>
          <a:xfrm>
            <a:off x="4615245" y="2246505"/>
            <a:ext cx="2331719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4902F68-8A10-4E40-B6BE-A41C173E982E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6EDFD82-316D-4049-B4E6-7F84C6515AF8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100FC74-90DC-4DDF-8882-DDFE34F7B9DF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A2F31D2-21CD-4B88-B7D4-028D534800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C4D00BCA-97C1-4E95-99A4-E3FB36773A8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2F6A84-42C5-446E-9B99-7C07A1A47E29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07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ky, Clouds, Sunlight, Dark, Cloudscape, Atmosphere">
            <a:extLst>
              <a:ext uri="{FF2B5EF4-FFF2-40B4-BE49-F238E27FC236}">
                <a16:creationId xmlns:a16="http://schemas.microsoft.com/office/drawing/2014/main" id="{3B142573-56A3-424E-A533-DB01FE7746D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794831-35E7-462D-82DC-A272C88E694E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>
                  <a:alpha val="77000"/>
                </a:srgbClr>
              </a:gs>
              <a:gs pos="100000">
                <a:schemeClr val="tx1">
                  <a:lumMod val="85000"/>
                  <a:lumOff val="15000"/>
                  <a:alpha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317773"/>
            <a:ext cx="2575560" cy="372585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433597"/>
            <a:ext cx="8398738" cy="206081"/>
          </a:xfrm>
        </p:spPr>
        <p:txBody>
          <a:bodyPr/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876009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49995AE0-BD8F-4335-A9B2-8F1619182A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846314"/>
            <a:ext cx="8839199" cy="4471459"/>
          </a:xfrm>
          <a:prstGeom prst="roundRect">
            <a:avLst>
              <a:gd name="adj" fmla="val 249"/>
            </a:avLst>
          </a:prstGeom>
          <a:gradFill flip="none" rotWithShape="1">
            <a:gsLst>
              <a:gs pos="0">
                <a:srgbClr val="343434">
                  <a:lumMod val="92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66700" dist="1143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dirty="0"/>
            </a:lvl1pPr>
          </a:lstStyle>
          <a:p>
            <a:pPr lvl="0" algn="ctr" defTabSz="457200" latinLnBrk="0"/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AF04049-DFAB-44BC-92DC-952DCCA261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630" y="35366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704156-36AA-49BD-BF83-121D73FD05CC}"/>
              </a:ext>
            </a:extLst>
          </p:cNvPr>
          <p:cNvGrpSpPr/>
          <p:nvPr userDrawn="1"/>
        </p:nvGrpSpPr>
        <p:grpSpPr>
          <a:xfrm>
            <a:off x="7956128" y="406383"/>
            <a:ext cx="804824" cy="116939"/>
            <a:chOff x="5860156" y="833438"/>
            <a:chExt cx="985094" cy="14313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499E869-5189-43BC-A3DE-9D80DA1D00EB}"/>
                </a:ext>
              </a:extLst>
            </p:cNvPr>
            <p:cNvGrpSpPr/>
            <p:nvPr userDrawn="1"/>
          </p:nvGrpSpPr>
          <p:grpSpPr>
            <a:xfrm>
              <a:off x="5860156" y="838200"/>
              <a:ext cx="985094" cy="138370"/>
              <a:chOff x="5045398" y="1761711"/>
              <a:chExt cx="2647575" cy="371889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2C22959-5C3E-469D-9DA0-A6197BA9155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85D603-DCCA-4A54-BF4A-4903B752CC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E1DA604-38D7-40E2-B993-BF3D38DA36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45398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521151-D021-46CC-8275-6664F43070EE}"/>
                </a:ext>
              </a:extLst>
            </p:cNvPr>
            <p:cNvSpPr/>
            <p:nvPr userDrawn="1"/>
          </p:nvSpPr>
          <p:spPr>
            <a:xfrm>
              <a:off x="6279596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F85922-6624-4552-B74D-313B5EBC76E8}"/>
              </a:ext>
            </a:extLst>
          </p:cNvPr>
          <p:cNvGrpSpPr/>
          <p:nvPr userDrawn="1"/>
        </p:nvGrpSpPr>
        <p:grpSpPr>
          <a:xfrm>
            <a:off x="383040" y="401615"/>
            <a:ext cx="164315" cy="127340"/>
            <a:chOff x="770825" y="589262"/>
            <a:chExt cx="146680" cy="1136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4C62081-53FD-49B5-871C-BD36BC08B660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AE8171-4F46-4967-ABFE-EE6EBED89D08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79A5EB8-D580-4576-8362-4B879110148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601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794831-35E7-462D-82DC-A272C88E694E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317773"/>
            <a:ext cx="2575560" cy="372585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433597"/>
            <a:ext cx="8398738" cy="206081"/>
          </a:xfrm>
        </p:spPr>
        <p:txBody>
          <a:bodyPr/>
          <a:lstStyle>
            <a:lvl1pPr marL="0" indent="0" algn="l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876009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AF04049-DFAB-44BC-92DC-952DCCA261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630" y="35366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704156-36AA-49BD-BF83-121D73FD05CC}"/>
              </a:ext>
            </a:extLst>
          </p:cNvPr>
          <p:cNvGrpSpPr/>
          <p:nvPr userDrawn="1"/>
        </p:nvGrpSpPr>
        <p:grpSpPr>
          <a:xfrm>
            <a:off x="7956128" y="406383"/>
            <a:ext cx="804824" cy="116939"/>
            <a:chOff x="5860156" y="833438"/>
            <a:chExt cx="985094" cy="14313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499E869-5189-43BC-A3DE-9D80DA1D00EB}"/>
                </a:ext>
              </a:extLst>
            </p:cNvPr>
            <p:cNvGrpSpPr/>
            <p:nvPr userDrawn="1"/>
          </p:nvGrpSpPr>
          <p:grpSpPr>
            <a:xfrm>
              <a:off x="5860156" y="838200"/>
              <a:ext cx="985094" cy="138370"/>
              <a:chOff x="5045398" y="1761711"/>
              <a:chExt cx="2647575" cy="371889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2C22959-5C3E-469D-9DA0-A6197BA9155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85D603-DCCA-4A54-BF4A-4903B752CC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E1DA604-38D7-40E2-B993-BF3D38DA36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45398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521151-D021-46CC-8275-6664F43070EE}"/>
                </a:ext>
              </a:extLst>
            </p:cNvPr>
            <p:cNvSpPr/>
            <p:nvPr userDrawn="1"/>
          </p:nvSpPr>
          <p:spPr>
            <a:xfrm>
              <a:off x="6279596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F85922-6624-4552-B74D-313B5EBC76E8}"/>
              </a:ext>
            </a:extLst>
          </p:cNvPr>
          <p:cNvGrpSpPr/>
          <p:nvPr userDrawn="1"/>
        </p:nvGrpSpPr>
        <p:grpSpPr>
          <a:xfrm>
            <a:off x="383040" y="401615"/>
            <a:ext cx="164315" cy="127340"/>
            <a:chOff x="770825" y="589262"/>
            <a:chExt cx="146680" cy="1136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4C62081-53FD-49B5-871C-BD36BC08B660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AE8171-4F46-4967-ABFE-EE6EBED89D08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79A5EB8-D580-4576-8362-4B879110148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291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43434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CAD73D-6841-4F8A-A8DA-BCBBBF5FAA76}"/>
              </a:ext>
            </a:extLst>
          </p:cNvPr>
          <p:cNvGrpSpPr/>
          <p:nvPr userDrawn="1"/>
        </p:nvGrpSpPr>
        <p:grpSpPr>
          <a:xfrm>
            <a:off x="-25061" y="-250787"/>
            <a:ext cx="1620968" cy="158123"/>
            <a:chOff x="-25061" y="-250787"/>
            <a:chExt cx="1620968" cy="15812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DFB0E20-C8CE-4430-96C3-36027DABB21B}"/>
                </a:ext>
              </a:extLst>
            </p:cNvPr>
            <p:cNvSpPr/>
            <p:nvPr userDrawn="1"/>
          </p:nvSpPr>
          <p:spPr>
            <a:xfrm>
              <a:off x="-25061" y="-250787"/>
              <a:ext cx="158123" cy="158123"/>
            </a:xfrm>
            <a:prstGeom prst="ellipse">
              <a:avLst/>
            </a:prstGeom>
            <a:solidFill>
              <a:srgbClr val="396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DD0F50-D095-49F0-A56C-1E01943D2C2C}"/>
                </a:ext>
              </a:extLst>
            </p:cNvPr>
            <p:cNvSpPr/>
            <p:nvPr userDrawn="1"/>
          </p:nvSpPr>
          <p:spPr>
            <a:xfrm>
              <a:off x="1437784" y="-250787"/>
              <a:ext cx="158123" cy="1581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C7232B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6AE4052-9AC0-4371-909E-F440521CAA49}"/>
                </a:ext>
              </a:extLst>
            </p:cNvPr>
            <p:cNvSpPr/>
            <p:nvPr userDrawn="1"/>
          </p:nvSpPr>
          <p:spPr>
            <a:xfrm>
              <a:off x="206107" y="-250787"/>
              <a:ext cx="158123" cy="158123"/>
            </a:xfrm>
            <a:prstGeom prst="ellipse">
              <a:avLst/>
            </a:prstGeom>
            <a:solidFill>
              <a:srgbClr val="415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F1FF72C-B890-45E7-B9AE-CDCC3839DF46}"/>
                </a:ext>
              </a:extLst>
            </p:cNvPr>
            <p:cNvSpPr/>
            <p:nvPr userDrawn="1"/>
          </p:nvSpPr>
          <p:spPr>
            <a:xfrm>
              <a:off x="452442" y="-250787"/>
              <a:ext cx="158123" cy="158123"/>
            </a:xfrm>
            <a:prstGeom prst="ellipse">
              <a:avLst/>
            </a:prstGeom>
            <a:solidFill>
              <a:srgbClr val="277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C7945F0-1E2E-454E-8C1C-D482BB131301}"/>
                </a:ext>
              </a:extLst>
            </p:cNvPr>
            <p:cNvSpPr/>
            <p:nvPr userDrawn="1"/>
          </p:nvSpPr>
          <p:spPr>
            <a:xfrm>
              <a:off x="698776" y="-250787"/>
              <a:ext cx="158123" cy="158123"/>
            </a:xfrm>
            <a:prstGeom prst="ellipse">
              <a:avLst/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A546ED-04CD-4197-B38D-0559847299C6}"/>
                </a:ext>
              </a:extLst>
            </p:cNvPr>
            <p:cNvSpPr/>
            <p:nvPr userDrawn="1"/>
          </p:nvSpPr>
          <p:spPr>
            <a:xfrm>
              <a:off x="1191450" y="-250787"/>
              <a:ext cx="158123" cy="158123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BE9A753-4825-44EA-AD76-F87F72314385}"/>
                </a:ext>
              </a:extLst>
            </p:cNvPr>
            <p:cNvSpPr/>
            <p:nvPr userDrawn="1"/>
          </p:nvSpPr>
          <p:spPr>
            <a:xfrm>
              <a:off x="922051" y="-250787"/>
              <a:ext cx="158123" cy="158123"/>
            </a:xfrm>
            <a:prstGeom prst="ellipse">
              <a:avLst/>
            </a:prstGeom>
            <a:solidFill>
              <a:srgbClr val="171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5" r:id="rId2"/>
    <p:sldLayoutId id="2147483671" r:id="rId3"/>
    <p:sldLayoutId id="2147483674" r:id="rId4"/>
    <p:sldLayoutId id="2147483672" r:id="rId5"/>
    <p:sldLayoutId id="2147483673" r:id="rId6"/>
    <p:sldLayoutId id="2147483676" r:id="rId7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0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983737" y="5230408"/>
            <a:ext cx="1846684" cy="162709"/>
          </a:xfrm>
        </p:spPr>
        <p:txBody>
          <a:bodyPr/>
          <a:lstStyle/>
          <a:p>
            <a:r>
              <a:rPr lang="en-US" sz="1800" dirty="0">
                <a:gradFill>
                  <a:gsLst>
                    <a:gs pos="100000">
                      <a:srgbClr val="3D7FFA">
                        <a:lumMod val="61000"/>
                        <a:lumOff val="39000"/>
                        <a:alpha val="76000"/>
                      </a:srgbClr>
                    </a:gs>
                    <a:gs pos="0">
                      <a:srgbClr val="277BD4">
                        <a:alpha val="32000"/>
                      </a:srgbClr>
                    </a:gs>
                  </a:gsLst>
                  <a:lin ang="2700000" scaled="1"/>
                </a:gradFill>
              </a:rPr>
              <a:t>Team2 portfolio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D3B08B9-2B63-4E3C-9511-DC51FDE250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81990" y="5311763"/>
            <a:ext cx="2548431" cy="661442"/>
          </a:xfrm>
        </p:spPr>
        <p:txBody>
          <a:bodyPr/>
          <a:lstStyle/>
          <a:p>
            <a:pPr algn="r"/>
            <a:r>
              <a:rPr lang="ko-KR" altLang="en-US" sz="1000" dirty="0">
                <a:solidFill>
                  <a:schemeClr val="bg1">
                    <a:alpha val="50000"/>
                  </a:schemeClr>
                </a:solidFill>
              </a:rPr>
              <a:t>김종국</a:t>
            </a:r>
            <a:r>
              <a:rPr lang="en-US" altLang="ko-KR" sz="1000" dirty="0">
                <a:solidFill>
                  <a:schemeClr val="bg1">
                    <a:alpha val="50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bg1">
                    <a:alpha val="50000"/>
                  </a:schemeClr>
                </a:solidFill>
              </a:rPr>
              <a:t>이영경</a:t>
            </a:r>
            <a:r>
              <a:rPr lang="en-US" altLang="ko-KR" sz="1000" dirty="0">
                <a:solidFill>
                  <a:schemeClr val="bg1">
                    <a:alpha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alpha val="50000"/>
                  </a:schemeClr>
                </a:solidFill>
              </a:rPr>
              <a:t>김태훈</a:t>
            </a:r>
            <a:r>
              <a:rPr lang="en-US" altLang="ko-KR" sz="1000" dirty="0">
                <a:solidFill>
                  <a:schemeClr val="bg1">
                    <a:alpha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alpha val="50000"/>
                  </a:schemeClr>
                </a:solidFill>
              </a:rPr>
              <a:t>문소정</a:t>
            </a:r>
            <a:endParaRPr lang="en-US" altLang="ko-KR" sz="1000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alpha val="50000"/>
                  </a:schemeClr>
                </a:solidFill>
              </a:rPr>
              <a:t> </a:t>
            </a:r>
            <a:endParaRPr lang="en-US" sz="100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3804AF-DF0A-48F9-BDED-880C9EC15172}"/>
              </a:ext>
            </a:extLst>
          </p:cNvPr>
          <p:cNvSpPr/>
          <p:nvPr/>
        </p:nvSpPr>
        <p:spPr>
          <a:xfrm>
            <a:off x="2309024" y="2167069"/>
            <a:ext cx="282872" cy="201162"/>
          </a:xfrm>
          <a:prstGeom prst="rect">
            <a:avLst/>
          </a:prstGeom>
          <a:solidFill>
            <a:srgbClr val="336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558D88-1DBC-458D-AFE6-D6A4ED6FC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678" y="1408648"/>
            <a:ext cx="2287273" cy="1704847"/>
          </a:xfrm>
        </p:spPr>
        <p:txBody>
          <a:bodyPr/>
          <a:lstStyle/>
          <a:p>
            <a:r>
              <a:rPr lang="en-US" sz="4000" b="1" dirty="0">
                <a:solidFill>
                  <a:schemeClr val="bg1">
                    <a:alpha val="50000"/>
                  </a:schemeClr>
                </a:solidFill>
              </a:rPr>
              <a:t>PC</a:t>
            </a:r>
            <a:r>
              <a:rPr lang="ko-KR" altLang="en-US" sz="4000" b="1" dirty="0">
                <a:solidFill>
                  <a:schemeClr val="bg1">
                    <a:alpha val="50000"/>
                  </a:schemeClr>
                </a:solidFill>
              </a:rPr>
              <a:t>방 </a:t>
            </a:r>
            <a:r>
              <a:rPr lang="en-US" altLang="ko-KR" sz="4000" b="1" dirty="0">
                <a:solidFill>
                  <a:schemeClr val="bg1">
                    <a:alpha val="50000"/>
                  </a:schemeClr>
                </a:solidFill>
              </a:rPr>
              <a:t/>
            </a:r>
            <a:br>
              <a:rPr lang="en-US" altLang="ko-KR" sz="4000" b="1" dirty="0">
                <a:solidFill>
                  <a:schemeClr val="bg1">
                    <a:alpha val="50000"/>
                  </a:schemeClr>
                </a:solidFill>
              </a:rPr>
            </a:br>
            <a:r>
              <a:rPr lang="ko-KR" altLang="en-US" sz="4000" b="1" dirty="0">
                <a:solidFill>
                  <a:schemeClr val="bg1">
                    <a:alpha val="50000"/>
                  </a:schemeClr>
                </a:solidFill>
              </a:rPr>
              <a:t>회원 관리</a:t>
            </a:r>
            <a:r>
              <a:rPr lang="en-US" altLang="ko-KR" sz="4000" b="1" dirty="0">
                <a:solidFill>
                  <a:schemeClr val="bg1">
                    <a:alpha val="50000"/>
                  </a:schemeClr>
                </a:solidFill>
              </a:rPr>
              <a:t/>
            </a:r>
            <a:br>
              <a:rPr lang="en-US" altLang="ko-KR" sz="4000" b="1" dirty="0">
                <a:solidFill>
                  <a:schemeClr val="bg1">
                    <a:alpha val="50000"/>
                  </a:schemeClr>
                </a:solidFill>
              </a:rPr>
            </a:br>
            <a:r>
              <a:rPr lang="ko-KR" altLang="en-US" sz="4000" b="1" dirty="0">
                <a:solidFill>
                  <a:schemeClr val="bg1">
                    <a:alpha val="50000"/>
                  </a:schemeClr>
                </a:solidFill>
              </a:rPr>
              <a:t>프로그램</a:t>
            </a:r>
            <a:endParaRPr lang="en-US" sz="4000" b="1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>
          <a:xfrm>
            <a:off x="881597" y="1414229"/>
            <a:ext cx="2659859" cy="1259632"/>
          </a:xfrm>
        </p:spPr>
        <p:txBody>
          <a:bodyPr/>
          <a:lstStyle/>
          <a:p>
            <a:r>
              <a:rPr lang="ko-KR" altLang="en-US" sz="3200" dirty="0"/>
              <a:t>매니저 관리</a:t>
            </a:r>
            <a:endParaRPr lang="en-US" altLang="ko-KR" sz="3200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AB51106-CFC3-40DB-AF7A-469E481BA5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1597" y="3430252"/>
            <a:ext cx="2659859" cy="1057928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b="1" dirty="0">
                <a:solidFill>
                  <a:srgbClr val="277BD4">
                    <a:alpha val="95000"/>
                  </a:srgbClr>
                </a:solidFill>
              </a:rPr>
              <a:t>매니저 로그인</a:t>
            </a:r>
            <a:endParaRPr lang="en-US" altLang="ko-KR" b="1" dirty="0">
              <a:solidFill>
                <a:srgbClr val="277BD4">
                  <a:alpha val="95000"/>
                </a:srgb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dirty="0"/>
              <a:t>‘</a:t>
            </a:r>
            <a:r>
              <a:rPr lang="ko-KR" altLang="en-US" dirty="0"/>
              <a:t>좌석 띄어 앉기</a:t>
            </a:r>
            <a:r>
              <a:rPr lang="en-US" dirty="0"/>
              <a:t>’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요금정산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회원 가입 확인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채팅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881597" y="2873098"/>
            <a:ext cx="2659859" cy="357917"/>
          </a:xfrm>
        </p:spPr>
        <p:txBody>
          <a:bodyPr/>
          <a:lstStyle/>
          <a:p>
            <a:r>
              <a:rPr lang="ko-KR" altLang="en-US" dirty="0"/>
              <a:t>매니저 관리 기능들</a:t>
            </a:r>
          </a:p>
        </p:txBody>
      </p:sp>
      <p:sp>
        <p:nvSpPr>
          <p:cNvPr id="9" name="텍스트 개체 틀 18">
            <a:extLst>
              <a:ext uri="{FF2B5EF4-FFF2-40B4-BE49-F238E27FC236}">
                <a16:creationId xmlns:a16="http://schemas.microsoft.com/office/drawing/2014/main" id="{B9DA5F7D-4B0A-45F9-A6D2-1906AFBCE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598" y="1044509"/>
            <a:ext cx="1290102" cy="222171"/>
          </a:xfrm>
        </p:spPr>
        <p:txBody>
          <a:bodyPr/>
          <a:lstStyle/>
          <a:p>
            <a:pPr algn="ctr"/>
            <a:r>
              <a:rPr lang="ko-KR" altLang="en-US" dirty="0"/>
              <a:t>프로그램 기능 소개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EDAEB77A-877F-4D41-B869-FBBFF10BB899}"/>
              </a:ext>
            </a:extLst>
          </p:cNvPr>
          <p:cNvSpPr txBox="1">
            <a:spLocks/>
          </p:cNvSpPr>
          <p:nvPr/>
        </p:nvSpPr>
        <p:spPr>
          <a:xfrm>
            <a:off x="3866375" y="818200"/>
            <a:ext cx="4606628" cy="525499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 cap="flat" cmpd="sng" algn="ctr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350" b="0" kern="1200" spc="-1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58375B9-29A6-4D9A-B7D0-8A765CF4F09D}"/>
              </a:ext>
            </a:extLst>
          </p:cNvPr>
          <p:cNvSpPr/>
          <p:nvPr/>
        </p:nvSpPr>
        <p:spPr>
          <a:xfrm>
            <a:off x="5144325" y="1713554"/>
            <a:ext cx="2065623" cy="1077636"/>
          </a:xfrm>
          <a:prstGeom prst="roundRect">
            <a:avLst/>
          </a:prstGeom>
          <a:solidFill>
            <a:srgbClr val="EDEDED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26F3619-D9EC-44D9-941A-831D85A96D7C}"/>
              </a:ext>
            </a:extLst>
          </p:cNvPr>
          <p:cNvSpPr/>
          <p:nvPr/>
        </p:nvSpPr>
        <p:spPr>
          <a:xfrm>
            <a:off x="5348258" y="1994938"/>
            <a:ext cx="726759" cy="481058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424242"/>
                </a:solidFill>
              </a:rPr>
              <a:t>매니저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BDA30FB-BB5D-440E-890B-F8FA11C8D518}"/>
              </a:ext>
            </a:extLst>
          </p:cNvPr>
          <p:cNvSpPr/>
          <p:nvPr/>
        </p:nvSpPr>
        <p:spPr>
          <a:xfrm>
            <a:off x="6265946" y="1994938"/>
            <a:ext cx="726759" cy="481058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424242"/>
                </a:solidFill>
              </a:rPr>
              <a:t>회원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6FF2B77-48A8-42BE-A2F8-6425BE64A381}"/>
              </a:ext>
            </a:extLst>
          </p:cNvPr>
          <p:cNvSpPr/>
          <p:nvPr/>
        </p:nvSpPr>
        <p:spPr>
          <a:xfrm>
            <a:off x="4903124" y="3590245"/>
            <a:ext cx="2659859" cy="1684160"/>
          </a:xfrm>
          <a:prstGeom prst="roundRect">
            <a:avLst/>
          </a:prstGeom>
          <a:solidFill>
            <a:srgbClr val="EDEDED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C74C1B9-166F-4035-B855-74CE6E7DA43A}"/>
              </a:ext>
            </a:extLst>
          </p:cNvPr>
          <p:cNvSpPr/>
          <p:nvPr/>
        </p:nvSpPr>
        <p:spPr>
          <a:xfrm>
            <a:off x="5719893" y="3795429"/>
            <a:ext cx="1026322" cy="1314458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4B25CF1-D0AD-4851-99C9-338BE1C5FD16}"/>
              </a:ext>
            </a:extLst>
          </p:cNvPr>
          <p:cNvSpPr/>
          <p:nvPr/>
        </p:nvSpPr>
        <p:spPr>
          <a:xfrm>
            <a:off x="5810469" y="4452011"/>
            <a:ext cx="567266" cy="121010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424242"/>
                </a:solidFill>
              </a:rPr>
              <a:t>아이디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2ED104-B85A-4E58-9C1B-34AB3A387908}"/>
              </a:ext>
            </a:extLst>
          </p:cNvPr>
          <p:cNvSpPr/>
          <p:nvPr/>
        </p:nvSpPr>
        <p:spPr>
          <a:xfrm>
            <a:off x="5810469" y="4614207"/>
            <a:ext cx="567266" cy="121010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424242"/>
                </a:solidFill>
              </a:rPr>
              <a:t>비밀번호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9325F5-566C-4506-90DE-C4C918C9CF94}"/>
              </a:ext>
            </a:extLst>
          </p:cNvPr>
          <p:cNvSpPr/>
          <p:nvPr/>
        </p:nvSpPr>
        <p:spPr>
          <a:xfrm>
            <a:off x="6430484" y="4431691"/>
            <a:ext cx="249857" cy="481058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424242"/>
                </a:solidFill>
              </a:rPr>
              <a:t>시작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822A55-295D-4040-AEE8-DB6413B0666E}"/>
              </a:ext>
            </a:extLst>
          </p:cNvPr>
          <p:cNvSpPr txBox="1"/>
          <p:nvPr/>
        </p:nvSpPr>
        <p:spPr>
          <a:xfrm>
            <a:off x="5924443" y="3968785"/>
            <a:ext cx="627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EDBB5-2F4D-4275-A741-1CABF0C9B569}"/>
              </a:ext>
            </a:extLst>
          </p:cNvPr>
          <p:cNvSpPr txBox="1"/>
          <p:nvPr/>
        </p:nvSpPr>
        <p:spPr>
          <a:xfrm>
            <a:off x="5719893" y="4748950"/>
            <a:ext cx="109290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/>
              <a:t>ID/PW </a:t>
            </a:r>
            <a:r>
              <a:rPr lang="ko-KR" altLang="en-US" sz="400" dirty="0"/>
              <a:t>찾기     회원가입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D5117-5BB8-474C-BD06-27C086EA44BA}"/>
              </a:ext>
            </a:extLst>
          </p:cNvPr>
          <p:cNvSpPr txBox="1"/>
          <p:nvPr/>
        </p:nvSpPr>
        <p:spPr>
          <a:xfrm>
            <a:off x="5186936" y="1526183"/>
            <a:ext cx="1290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ko-KR" altLang="en-US" sz="1000" dirty="0">
                <a:solidFill>
                  <a:schemeClr val="bg1"/>
                </a:solidFill>
              </a:rPr>
              <a:t>메인 화면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51377-7534-4877-A210-9ED687115B9D}"/>
              </a:ext>
            </a:extLst>
          </p:cNvPr>
          <p:cNvSpPr txBox="1"/>
          <p:nvPr/>
        </p:nvSpPr>
        <p:spPr>
          <a:xfrm>
            <a:off x="4931503" y="3361636"/>
            <a:ext cx="1535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ko-KR" altLang="en-US" sz="1000" dirty="0">
                <a:solidFill>
                  <a:schemeClr val="bg1"/>
                </a:solidFill>
              </a:rPr>
              <a:t>매니저 로그인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5D1BF3A-5AB8-484B-AD89-BE5927F5CCDD}"/>
              </a:ext>
            </a:extLst>
          </p:cNvPr>
          <p:cNvCxnSpPr/>
          <p:nvPr/>
        </p:nvCxnSpPr>
        <p:spPr>
          <a:xfrm rot="16200000" flipH="1">
            <a:off x="5474480" y="2721408"/>
            <a:ext cx="1036879" cy="546053"/>
          </a:xfrm>
          <a:prstGeom prst="bentConnector3">
            <a:avLst/>
          </a:prstGeom>
          <a:ln w="28575">
            <a:solidFill>
              <a:srgbClr val="3963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50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>
          <a:xfrm>
            <a:off x="881597" y="1414229"/>
            <a:ext cx="2659859" cy="1259632"/>
          </a:xfrm>
        </p:spPr>
        <p:txBody>
          <a:bodyPr/>
          <a:lstStyle/>
          <a:p>
            <a:r>
              <a:rPr lang="ko-KR" altLang="en-US" sz="3200" dirty="0"/>
              <a:t>매니저 관리</a:t>
            </a:r>
            <a:endParaRPr lang="en-US" altLang="ko-KR" sz="3200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AB51106-CFC3-40DB-AF7A-469E481BA5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1597" y="3430252"/>
            <a:ext cx="2659859" cy="1057928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bg1">
                    <a:lumMod val="95000"/>
                    <a:alpha val="95000"/>
                  </a:schemeClr>
                </a:solidFill>
              </a:rPr>
              <a:t>매니저 로그인</a:t>
            </a:r>
            <a:endParaRPr lang="en-US" altLang="ko-KR" dirty="0">
              <a:solidFill>
                <a:schemeClr val="bg1">
                  <a:lumMod val="95000"/>
                  <a:alpha val="9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dirty="0"/>
              <a:t>‘</a:t>
            </a:r>
            <a:r>
              <a:rPr lang="ko-KR" altLang="en-US" dirty="0"/>
              <a:t>좌석 띄어 앉기</a:t>
            </a:r>
            <a:r>
              <a:rPr lang="en-US" dirty="0"/>
              <a:t>’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요금 정산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회원 가입 확인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채팅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881597" y="2873098"/>
            <a:ext cx="2659859" cy="357917"/>
          </a:xfrm>
        </p:spPr>
        <p:txBody>
          <a:bodyPr/>
          <a:lstStyle/>
          <a:p>
            <a:r>
              <a:rPr lang="ko-KR" altLang="en-US" dirty="0"/>
              <a:t>매니저 관리 기능들</a:t>
            </a:r>
          </a:p>
        </p:txBody>
      </p:sp>
      <p:sp>
        <p:nvSpPr>
          <p:cNvPr id="9" name="텍스트 개체 틀 18">
            <a:extLst>
              <a:ext uri="{FF2B5EF4-FFF2-40B4-BE49-F238E27FC236}">
                <a16:creationId xmlns:a16="http://schemas.microsoft.com/office/drawing/2014/main" id="{B9DA5F7D-4B0A-45F9-A6D2-1906AFBCE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598" y="1044509"/>
            <a:ext cx="1290102" cy="222171"/>
          </a:xfrm>
        </p:spPr>
        <p:txBody>
          <a:bodyPr/>
          <a:lstStyle/>
          <a:p>
            <a:pPr algn="ctr"/>
            <a:r>
              <a:rPr lang="ko-KR" altLang="en-US" dirty="0"/>
              <a:t>프로그램 기능 소개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EDAEB77A-877F-4D41-B869-FBBFF10BB899}"/>
              </a:ext>
            </a:extLst>
          </p:cNvPr>
          <p:cNvSpPr txBox="1">
            <a:spLocks/>
          </p:cNvSpPr>
          <p:nvPr/>
        </p:nvSpPr>
        <p:spPr>
          <a:xfrm>
            <a:off x="3866375" y="818200"/>
            <a:ext cx="4606628" cy="525499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 cap="flat" cmpd="sng" algn="ctr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350" b="0" kern="1200" spc="-1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 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6FF2B77-48A8-42BE-A2F8-6425BE64A381}"/>
              </a:ext>
            </a:extLst>
          </p:cNvPr>
          <p:cNvSpPr/>
          <p:nvPr/>
        </p:nvSpPr>
        <p:spPr>
          <a:xfrm>
            <a:off x="4093889" y="1883912"/>
            <a:ext cx="4168514" cy="3576173"/>
          </a:xfrm>
          <a:prstGeom prst="roundRect">
            <a:avLst>
              <a:gd name="adj" fmla="val 3848"/>
            </a:avLst>
          </a:prstGeom>
          <a:solidFill>
            <a:srgbClr val="EDEDED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51377-7534-4877-A210-9ED687115B9D}"/>
              </a:ext>
            </a:extLst>
          </p:cNvPr>
          <p:cNvSpPr txBox="1"/>
          <p:nvPr/>
        </p:nvSpPr>
        <p:spPr>
          <a:xfrm>
            <a:off x="4227612" y="1587129"/>
            <a:ext cx="2271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ko-KR" altLang="en-US" sz="1000" dirty="0">
                <a:solidFill>
                  <a:schemeClr val="bg1"/>
                </a:solidFill>
              </a:rPr>
              <a:t>로그인 후 매니저 관리 화면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B6BE73B-DB41-4475-AC79-E798775D2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35993"/>
              </p:ext>
            </p:extLst>
          </p:nvPr>
        </p:nvGraphicFramePr>
        <p:xfrm>
          <a:off x="4227612" y="2179035"/>
          <a:ext cx="3923045" cy="797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609">
                  <a:extLst>
                    <a:ext uri="{9D8B030D-6E8A-4147-A177-3AD203B41FA5}">
                      <a16:colId xmlns:a16="http://schemas.microsoft.com/office/drawing/2014/main" val="1833812978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1576430488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3991616970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2955200341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107806147"/>
                    </a:ext>
                  </a:extLst>
                </a:gridCol>
              </a:tblGrid>
              <a:tr h="41558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6791"/>
                  </a:ext>
                </a:extLst>
              </a:tr>
              <a:tr h="3818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26857"/>
                  </a:ext>
                </a:extLst>
              </a:tr>
            </a:tbl>
          </a:graphicData>
        </a:graphic>
      </p:graphicFrame>
      <p:graphicFrame>
        <p:nvGraphicFramePr>
          <p:cNvPr id="30" name="표 3">
            <a:extLst>
              <a:ext uri="{FF2B5EF4-FFF2-40B4-BE49-F238E27FC236}">
                <a16:creationId xmlns:a16="http://schemas.microsoft.com/office/drawing/2014/main" id="{8E8ED40B-5059-4C5E-970E-2E8055E47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68106"/>
              </p:ext>
            </p:extLst>
          </p:nvPr>
        </p:nvGraphicFramePr>
        <p:xfrm>
          <a:off x="4216623" y="3094594"/>
          <a:ext cx="3923045" cy="797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609">
                  <a:extLst>
                    <a:ext uri="{9D8B030D-6E8A-4147-A177-3AD203B41FA5}">
                      <a16:colId xmlns:a16="http://schemas.microsoft.com/office/drawing/2014/main" val="1833812978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1576430488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3991616970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2955200341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107806147"/>
                    </a:ext>
                  </a:extLst>
                </a:gridCol>
              </a:tblGrid>
              <a:tr h="4155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6791"/>
                  </a:ext>
                </a:extLst>
              </a:tr>
              <a:tr h="3818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26857"/>
                  </a:ext>
                </a:extLst>
              </a:tr>
            </a:tbl>
          </a:graphicData>
        </a:graphic>
      </p:graphicFrame>
      <p:graphicFrame>
        <p:nvGraphicFramePr>
          <p:cNvPr id="31" name="표 3">
            <a:extLst>
              <a:ext uri="{FF2B5EF4-FFF2-40B4-BE49-F238E27FC236}">
                <a16:creationId xmlns:a16="http://schemas.microsoft.com/office/drawing/2014/main" id="{9549E308-4B7F-440A-9F15-B45C7953B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73749"/>
              </p:ext>
            </p:extLst>
          </p:nvPr>
        </p:nvGraphicFramePr>
        <p:xfrm>
          <a:off x="4206679" y="3992548"/>
          <a:ext cx="3923045" cy="797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609">
                  <a:extLst>
                    <a:ext uri="{9D8B030D-6E8A-4147-A177-3AD203B41FA5}">
                      <a16:colId xmlns:a16="http://schemas.microsoft.com/office/drawing/2014/main" val="1833812978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1576430488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3991616970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2955200341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107806147"/>
                    </a:ext>
                  </a:extLst>
                </a:gridCol>
              </a:tblGrid>
              <a:tr h="4155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6791"/>
                  </a:ext>
                </a:extLst>
              </a:tr>
              <a:tr h="3818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2685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8A54D2E-C43B-4745-9158-EF2052229345}"/>
              </a:ext>
            </a:extLst>
          </p:cNvPr>
          <p:cNvSpPr/>
          <p:nvPr/>
        </p:nvSpPr>
        <p:spPr>
          <a:xfrm>
            <a:off x="4227612" y="2179035"/>
            <a:ext cx="778564" cy="20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1 </a:t>
            </a:r>
            <a:r>
              <a:rPr lang="ko-KR" altLang="en-US" sz="1000" dirty="0"/>
              <a:t>김종국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E5F96E-E903-4ADC-82F3-FFAD94B0EC57}"/>
              </a:ext>
            </a:extLst>
          </p:cNvPr>
          <p:cNvSpPr/>
          <p:nvPr/>
        </p:nvSpPr>
        <p:spPr>
          <a:xfrm>
            <a:off x="4161827" y="2564378"/>
            <a:ext cx="910133" cy="131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dirty="0">
                <a:solidFill>
                  <a:srgbClr val="343434"/>
                </a:solidFill>
              </a:rPr>
              <a:t>(</a:t>
            </a:r>
            <a:r>
              <a:rPr lang="ko-KR" altLang="en-US" sz="500" dirty="0" err="1">
                <a:solidFill>
                  <a:srgbClr val="343434"/>
                </a:solidFill>
              </a:rPr>
              <a:t>남은시간</a:t>
            </a:r>
            <a:r>
              <a:rPr lang="en-US" altLang="ko-KR" sz="500" dirty="0">
                <a:solidFill>
                  <a:srgbClr val="343434"/>
                </a:solidFill>
              </a:rPr>
              <a:t>)</a:t>
            </a:r>
            <a:r>
              <a:rPr lang="en-US" altLang="ko-KR" sz="1000" dirty="0">
                <a:solidFill>
                  <a:srgbClr val="343434"/>
                </a:solidFill>
              </a:rPr>
              <a:t>01:50</a:t>
            </a:r>
            <a:endParaRPr lang="ko-KR" altLang="en-US" sz="1000" dirty="0">
              <a:solidFill>
                <a:srgbClr val="343434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E0B757-077B-49FB-AA2F-94DC5CFDE047}"/>
              </a:ext>
            </a:extLst>
          </p:cNvPr>
          <p:cNvSpPr/>
          <p:nvPr/>
        </p:nvSpPr>
        <p:spPr>
          <a:xfrm>
            <a:off x="5799622" y="2184733"/>
            <a:ext cx="778564" cy="20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3 </a:t>
            </a:r>
            <a:r>
              <a:rPr lang="ko-KR" altLang="en-US" sz="1000" dirty="0"/>
              <a:t>김태훈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85C10C-CC47-4481-8973-950CA82F35ED}"/>
              </a:ext>
            </a:extLst>
          </p:cNvPr>
          <p:cNvSpPr/>
          <p:nvPr/>
        </p:nvSpPr>
        <p:spPr>
          <a:xfrm>
            <a:off x="5705795" y="2428896"/>
            <a:ext cx="910133" cy="131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dirty="0">
                <a:solidFill>
                  <a:srgbClr val="343434"/>
                </a:solidFill>
              </a:rPr>
              <a:t>(</a:t>
            </a:r>
            <a:r>
              <a:rPr lang="ko-KR" altLang="en-US" sz="500" dirty="0" err="1">
                <a:solidFill>
                  <a:srgbClr val="343434"/>
                </a:solidFill>
              </a:rPr>
              <a:t>남은시간</a:t>
            </a:r>
            <a:r>
              <a:rPr lang="en-US" altLang="ko-KR" sz="500" dirty="0">
                <a:solidFill>
                  <a:srgbClr val="343434"/>
                </a:solidFill>
              </a:rPr>
              <a:t>)</a:t>
            </a:r>
            <a:r>
              <a:rPr lang="en-US" altLang="ko-KR" sz="1000" dirty="0">
                <a:solidFill>
                  <a:srgbClr val="343434"/>
                </a:solidFill>
              </a:rPr>
              <a:t>01:50</a:t>
            </a:r>
            <a:endParaRPr lang="ko-KR" altLang="en-US" sz="1000" dirty="0">
              <a:solidFill>
                <a:srgbClr val="343434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92E493-4449-4804-92E7-9FF4741A9CAD}"/>
              </a:ext>
            </a:extLst>
          </p:cNvPr>
          <p:cNvSpPr/>
          <p:nvPr/>
        </p:nvSpPr>
        <p:spPr>
          <a:xfrm>
            <a:off x="5803432" y="2599091"/>
            <a:ext cx="778564" cy="20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8 </a:t>
            </a:r>
            <a:r>
              <a:rPr lang="ko-KR" altLang="en-US" sz="1000" dirty="0" err="1"/>
              <a:t>이영경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FD43C72-BDEB-47F5-AE4E-B9C048D8E4EE}"/>
              </a:ext>
            </a:extLst>
          </p:cNvPr>
          <p:cNvSpPr/>
          <p:nvPr/>
        </p:nvSpPr>
        <p:spPr>
          <a:xfrm>
            <a:off x="5705795" y="2843254"/>
            <a:ext cx="910133" cy="131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dirty="0">
                <a:solidFill>
                  <a:srgbClr val="343434"/>
                </a:solidFill>
              </a:rPr>
              <a:t>(</a:t>
            </a:r>
            <a:r>
              <a:rPr lang="ko-KR" altLang="en-US" sz="500" dirty="0" err="1">
                <a:solidFill>
                  <a:srgbClr val="343434"/>
                </a:solidFill>
              </a:rPr>
              <a:t>남은시간</a:t>
            </a:r>
            <a:r>
              <a:rPr lang="en-US" altLang="ko-KR" sz="500" dirty="0">
                <a:solidFill>
                  <a:srgbClr val="343434"/>
                </a:solidFill>
              </a:rPr>
              <a:t>)</a:t>
            </a:r>
            <a:r>
              <a:rPr lang="en-US" altLang="ko-KR" sz="1000" dirty="0">
                <a:solidFill>
                  <a:srgbClr val="343434"/>
                </a:solidFill>
              </a:rPr>
              <a:t>04:10</a:t>
            </a:r>
            <a:endParaRPr lang="ko-KR" altLang="en-US" sz="1000" dirty="0">
              <a:solidFill>
                <a:srgbClr val="343434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5F939D3-7C18-4D70-9482-C1B5739C5331}"/>
              </a:ext>
            </a:extLst>
          </p:cNvPr>
          <p:cNvSpPr/>
          <p:nvPr/>
        </p:nvSpPr>
        <p:spPr>
          <a:xfrm>
            <a:off x="6509345" y="4980311"/>
            <a:ext cx="982494" cy="350408"/>
          </a:xfrm>
          <a:prstGeom prst="roundRect">
            <a:avLst>
              <a:gd name="adj" fmla="val 28047"/>
            </a:avLst>
          </a:prstGeom>
          <a:solidFill>
            <a:srgbClr val="424242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좌석 지정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5274FCC-6DE8-42E9-A94B-4B576B1319AD}"/>
              </a:ext>
            </a:extLst>
          </p:cNvPr>
          <p:cNvSpPr/>
          <p:nvPr/>
        </p:nvSpPr>
        <p:spPr>
          <a:xfrm>
            <a:off x="7544246" y="4989113"/>
            <a:ext cx="612014" cy="350408"/>
          </a:xfrm>
          <a:prstGeom prst="roundRect">
            <a:avLst>
              <a:gd name="adj" fmla="val 28047"/>
            </a:avLst>
          </a:prstGeom>
          <a:solidFill>
            <a:srgbClr val="424242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채팅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33B120-9776-4A37-98AE-1AE03516FD02}"/>
              </a:ext>
            </a:extLst>
          </p:cNvPr>
          <p:cNvSpPr/>
          <p:nvPr/>
        </p:nvSpPr>
        <p:spPr>
          <a:xfrm>
            <a:off x="7366096" y="2587073"/>
            <a:ext cx="778564" cy="20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10 </a:t>
            </a:r>
            <a:r>
              <a:rPr lang="ko-KR" altLang="en-US" sz="1000" dirty="0"/>
              <a:t>문소정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81D9C7-B7A5-467C-8567-629547856C4C}"/>
              </a:ext>
            </a:extLst>
          </p:cNvPr>
          <p:cNvSpPr/>
          <p:nvPr/>
        </p:nvSpPr>
        <p:spPr>
          <a:xfrm>
            <a:off x="7272269" y="2831236"/>
            <a:ext cx="910133" cy="131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dirty="0">
                <a:solidFill>
                  <a:srgbClr val="343434"/>
                </a:solidFill>
              </a:rPr>
              <a:t>(</a:t>
            </a:r>
            <a:r>
              <a:rPr lang="ko-KR" altLang="en-US" sz="500" dirty="0" err="1">
                <a:solidFill>
                  <a:srgbClr val="343434"/>
                </a:solidFill>
              </a:rPr>
              <a:t>남은시간</a:t>
            </a:r>
            <a:r>
              <a:rPr lang="en-US" altLang="ko-KR" sz="500" dirty="0">
                <a:solidFill>
                  <a:srgbClr val="343434"/>
                </a:solidFill>
              </a:rPr>
              <a:t>)</a:t>
            </a:r>
            <a:r>
              <a:rPr lang="en-US" altLang="ko-KR" sz="1000" dirty="0">
                <a:solidFill>
                  <a:srgbClr val="343434"/>
                </a:solidFill>
              </a:rPr>
              <a:t>00:10</a:t>
            </a:r>
            <a:endParaRPr lang="ko-KR" altLang="en-US" sz="1000" dirty="0">
              <a:solidFill>
                <a:srgbClr val="343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11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>
          <a:xfrm>
            <a:off x="881597" y="1414229"/>
            <a:ext cx="2659859" cy="1259632"/>
          </a:xfrm>
        </p:spPr>
        <p:txBody>
          <a:bodyPr/>
          <a:lstStyle/>
          <a:p>
            <a:r>
              <a:rPr lang="ko-KR" altLang="en-US" sz="3200" dirty="0"/>
              <a:t>매니저 관리</a:t>
            </a:r>
            <a:endParaRPr lang="en-US" altLang="ko-KR" sz="3200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AB51106-CFC3-40DB-AF7A-469E481BA5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1597" y="3430252"/>
            <a:ext cx="2659859" cy="1057928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bg1">
                    <a:lumMod val="95000"/>
                    <a:alpha val="95000"/>
                  </a:schemeClr>
                </a:solidFill>
              </a:rPr>
              <a:t>매니저 로그인</a:t>
            </a:r>
            <a:endParaRPr lang="en-US" altLang="ko-KR" dirty="0">
              <a:solidFill>
                <a:schemeClr val="bg1">
                  <a:lumMod val="95000"/>
                  <a:alpha val="9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b="1" dirty="0">
                <a:solidFill>
                  <a:srgbClr val="277BD4">
                    <a:alpha val="95000"/>
                  </a:srgbClr>
                </a:solidFill>
              </a:rPr>
              <a:t>‘</a:t>
            </a:r>
            <a:r>
              <a:rPr lang="ko-KR" altLang="en-US" b="1" dirty="0">
                <a:solidFill>
                  <a:srgbClr val="277BD4">
                    <a:alpha val="95000"/>
                  </a:srgbClr>
                </a:solidFill>
              </a:rPr>
              <a:t>좌석 띄어 앉기</a:t>
            </a:r>
            <a:r>
              <a:rPr lang="en-US" b="1" dirty="0">
                <a:solidFill>
                  <a:srgbClr val="277BD4">
                    <a:alpha val="95000"/>
                  </a:srgbClr>
                </a:solidFill>
              </a:rPr>
              <a:t>’ </a:t>
            </a:r>
            <a:r>
              <a:rPr lang="ko-KR" altLang="en-US" b="1" dirty="0">
                <a:solidFill>
                  <a:srgbClr val="277BD4">
                    <a:alpha val="95000"/>
                  </a:srgbClr>
                </a:solidFill>
              </a:rPr>
              <a:t>지정</a:t>
            </a:r>
            <a:endParaRPr lang="en-US" altLang="ko-KR" b="1" dirty="0">
              <a:solidFill>
                <a:srgbClr val="277BD4">
                  <a:alpha val="95000"/>
                </a:srgb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요금 정산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회원 가입 확인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채팅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881597" y="2873098"/>
            <a:ext cx="2659859" cy="357917"/>
          </a:xfrm>
        </p:spPr>
        <p:txBody>
          <a:bodyPr/>
          <a:lstStyle/>
          <a:p>
            <a:r>
              <a:rPr lang="ko-KR" altLang="en-US" dirty="0"/>
              <a:t>매니저 관리 기능들</a:t>
            </a:r>
          </a:p>
        </p:txBody>
      </p:sp>
      <p:sp>
        <p:nvSpPr>
          <p:cNvPr id="9" name="텍스트 개체 틀 18">
            <a:extLst>
              <a:ext uri="{FF2B5EF4-FFF2-40B4-BE49-F238E27FC236}">
                <a16:creationId xmlns:a16="http://schemas.microsoft.com/office/drawing/2014/main" id="{B9DA5F7D-4B0A-45F9-A6D2-1906AFBCE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598" y="1044509"/>
            <a:ext cx="1290102" cy="222171"/>
          </a:xfrm>
        </p:spPr>
        <p:txBody>
          <a:bodyPr/>
          <a:lstStyle/>
          <a:p>
            <a:pPr algn="ctr"/>
            <a:r>
              <a:rPr lang="ko-KR" altLang="en-US" dirty="0"/>
              <a:t>프로그램 기능 소개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EDAEB77A-877F-4D41-B869-FBBFF10BB899}"/>
              </a:ext>
            </a:extLst>
          </p:cNvPr>
          <p:cNvSpPr txBox="1">
            <a:spLocks/>
          </p:cNvSpPr>
          <p:nvPr/>
        </p:nvSpPr>
        <p:spPr>
          <a:xfrm>
            <a:off x="3866375" y="940120"/>
            <a:ext cx="4606628" cy="525499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 cap="flat" cmpd="sng" algn="ctr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350" b="0" kern="1200" spc="-1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 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6FF2B77-48A8-42BE-A2F8-6425BE64A381}"/>
              </a:ext>
            </a:extLst>
          </p:cNvPr>
          <p:cNvSpPr/>
          <p:nvPr/>
        </p:nvSpPr>
        <p:spPr>
          <a:xfrm>
            <a:off x="4093889" y="1440289"/>
            <a:ext cx="4168514" cy="568045"/>
          </a:xfrm>
          <a:prstGeom prst="roundRect">
            <a:avLst>
              <a:gd name="adj" fmla="val 3848"/>
            </a:avLst>
          </a:prstGeom>
          <a:solidFill>
            <a:srgbClr val="EDEDED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51377-7534-4877-A210-9ED687115B9D}"/>
              </a:ext>
            </a:extLst>
          </p:cNvPr>
          <p:cNvSpPr txBox="1"/>
          <p:nvPr/>
        </p:nvSpPr>
        <p:spPr>
          <a:xfrm>
            <a:off x="4166652" y="1201688"/>
            <a:ext cx="2271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ko-KR" altLang="en-US" sz="1000" dirty="0">
                <a:solidFill>
                  <a:schemeClr val="bg1"/>
                </a:solidFill>
              </a:rPr>
              <a:t>세부 기능 </a:t>
            </a:r>
            <a:r>
              <a:rPr lang="en-US" altLang="ko-KR" sz="1000" dirty="0">
                <a:solidFill>
                  <a:schemeClr val="bg1"/>
                </a:solidFill>
              </a:rPr>
              <a:t>– ＇</a:t>
            </a:r>
            <a:r>
              <a:rPr lang="ko-KR" altLang="en-US" sz="1000" dirty="0">
                <a:solidFill>
                  <a:schemeClr val="bg1"/>
                </a:solidFill>
              </a:rPr>
              <a:t>좌석 띄어 앉기</a:t>
            </a:r>
            <a:r>
              <a:rPr lang="en-US" altLang="ko-KR" sz="1000" dirty="0">
                <a:solidFill>
                  <a:schemeClr val="bg1"/>
                </a:solidFill>
              </a:rPr>
              <a:t>'&gt;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5F939D3-7C18-4D70-9482-C1B5739C5331}"/>
              </a:ext>
            </a:extLst>
          </p:cNvPr>
          <p:cNvSpPr/>
          <p:nvPr/>
        </p:nvSpPr>
        <p:spPr>
          <a:xfrm>
            <a:off x="6509345" y="1528560"/>
            <a:ext cx="982494" cy="350408"/>
          </a:xfrm>
          <a:prstGeom prst="roundRect">
            <a:avLst>
              <a:gd name="adj" fmla="val 28047"/>
            </a:avLst>
          </a:prstGeom>
          <a:solidFill>
            <a:srgbClr val="424242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좌석 지정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5274FCC-6DE8-42E9-A94B-4B576B1319AD}"/>
              </a:ext>
            </a:extLst>
          </p:cNvPr>
          <p:cNvSpPr/>
          <p:nvPr/>
        </p:nvSpPr>
        <p:spPr>
          <a:xfrm>
            <a:off x="7544246" y="1537362"/>
            <a:ext cx="612014" cy="350408"/>
          </a:xfrm>
          <a:prstGeom prst="roundRect">
            <a:avLst>
              <a:gd name="adj" fmla="val 28047"/>
            </a:avLst>
          </a:prstGeom>
          <a:solidFill>
            <a:srgbClr val="424242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채팅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1F92CD0-F927-48C5-A17F-60E667999A4C}"/>
              </a:ext>
            </a:extLst>
          </p:cNvPr>
          <p:cNvSpPr/>
          <p:nvPr/>
        </p:nvSpPr>
        <p:spPr>
          <a:xfrm>
            <a:off x="4101509" y="2420318"/>
            <a:ext cx="4168514" cy="1641142"/>
          </a:xfrm>
          <a:prstGeom prst="roundRect">
            <a:avLst>
              <a:gd name="adj" fmla="val 3848"/>
            </a:avLst>
          </a:prstGeom>
          <a:solidFill>
            <a:srgbClr val="EDEDED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3">
            <a:extLst>
              <a:ext uri="{FF2B5EF4-FFF2-40B4-BE49-F238E27FC236}">
                <a16:creationId xmlns:a16="http://schemas.microsoft.com/office/drawing/2014/main" id="{6E6CBB17-C6E4-40A0-878D-1B0C38DDC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41737"/>
              </p:ext>
            </p:extLst>
          </p:nvPr>
        </p:nvGraphicFramePr>
        <p:xfrm>
          <a:off x="4217975" y="2620521"/>
          <a:ext cx="3923045" cy="797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609">
                  <a:extLst>
                    <a:ext uri="{9D8B030D-6E8A-4147-A177-3AD203B41FA5}">
                      <a16:colId xmlns:a16="http://schemas.microsoft.com/office/drawing/2014/main" val="1833812978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1576430488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3991616970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2955200341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107806147"/>
                    </a:ext>
                  </a:extLst>
                </a:gridCol>
              </a:tblGrid>
              <a:tr h="4155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6791"/>
                  </a:ext>
                </a:extLst>
              </a:tr>
              <a:tr h="3818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26857"/>
                  </a:ext>
                </a:extLst>
              </a:tr>
            </a:tbl>
          </a:graphicData>
        </a:graphic>
      </p:graphicFrame>
      <p:pic>
        <p:nvPicPr>
          <p:cNvPr id="7" name="그래픽 6" descr="확인 표시 단색으로 채워진">
            <a:extLst>
              <a:ext uri="{FF2B5EF4-FFF2-40B4-BE49-F238E27FC236}">
                <a16:creationId xmlns:a16="http://schemas.microsoft.com/office/drawing/2014/main" id="{D329202D-4AD9-4682-AFB4-31BC97FC862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19600" y="2594856"/>
            <a:ext cx="464820" cy="464820"/>
          </a:xfrm>
          <a:prstGeom prst="rect">
            <a:avLst/>
          </a:prstGeom>
        </p:spPr>
      </p:pic>
      <p:pic>
        <p:nvPicPr>
          <p:cNvPr id="48" name="그래픽 47" descr="확인 표시 단색으로 채워진">
            <a:extLst>
              <a:ext uri="{FF2B5EF4-FFF2-40B4-BE49-F238E27FC236}">
                <a16:creationId xmlns:a16="http://schemas.microsoft.com/office/drawing/2014/main" id="{3F0237D5-BA65-439D-B9CD-C0C9F0CCF80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02511" y="2587236"/>
            <a:ext cx="464820" cy="464820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0390C1E-E173-4E37-A0F2-03116BD36574}"/>
              </a:ext>
            </a:extLst>
          </p:cNvPr>
          <p:cNvSpPr/>
          <p:nvPr/>
        </p:nvSpPr>
        <p:spPr>
          <a:xfrm>
            <a:off x="7491839" y="3527225"/>
            <a:ext cx="612014" cy="350408"/>
          </a:xfrm>
          <a:prstGeom prst="roundRect">
            <a:avLst>
              <a:gd name="adj" fmla="val 28047"/>
            </a:avLst>
          </a:prstGeom>
          <a:solidFill>
            <a:srgbClr val="424242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1EEA549-7CB1-44E3-B8F6-7C887AF319B9}"/>
              </a:ext>
            </a:extLst>
          </p:cNvPr>
          <p:cNvSpPr/>
          <p:nvPr/>
        </p:nvSpPr>
        <p:spPr>
          <a:xfrm>
            <a:off x="6831501" y="3532786"/>
            <a:ext cx="612014" cy="350408"/>
          </a:xfrm>
          <a:prstGeom prst="roundRect">
            <a:avLst>
              <a:gd name="adj" fmla="val 28047"/>
            </a:avLst>
          </a:prstGeom>
          <a:solidFill>
            <a:srgbClr val="424242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63B8D15-5873-45BE-90B9-10FB7390A89F}"/>
              </a:ext>
            </a:extLst>
          </p:cNvPr>
          <p:cNvSpPr/>
          <p:nvPr/>
        </p:nvSpPr>
        <p:spPr>
          <a:xfrm>
            <a:off x="4101509" y="4482643"/>
            <a:ext cx="4168514" cy="1641142"/>
          </a:xfrm>
          <a:prstGeom prst="roundRect">
            <a:avLst>
              <a:gd name="adj" fmla="val 3848"/>
            </a:avLst>
          </a:prstGeom>
          <a:solidFill>
            <a:srgbClr val="EDEDED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3">
            <a:extLst>
              <a:ext uri="{FF2B5EF4-FFF2-40B4-BE49-F238E27FC236}">
                <a16:creationId xmlns:a16="http://schemas.microsoft.com/office/drawing/2014/main" id="{230C78FF-F481-4962-A24E-EA007BB27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35065"/>
              </p:ext>
            </p:extLst>
          </p:nvPr>
        </p:nvGraphicFramePr>
        <p:xfrm>
          <a:off x="4217975" y="4682846"/>
          <a:ext cx="3923045" cy="797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609">
                  <a:extLst>
                    <a:ext uri="{9D8B030D-6E8A-4147-A177-3AD203B41FA5}">
                      <a16:colId xmlns:a16="http://schemas.microsoft.com/office/drawing/2014/main" val="1833812978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1576430488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3991616970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2955200341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107806147"/>
                    </a:ext>
                  </a:extLst>
                </a:gridCol>
              </a:tblGrid>
              <a:tr h="4155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6791"/>
                  </a:ext>
                </a:extLst>
              </a:tr>
              <a:tr h="3818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26857"/>
                  </a:ext>
                </a:extLst>
              </a:tr>
            </a:tbl>
          </a:graphicData>
        </a:graphic>
      </p:graphicFrame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16993DE-66DD-4F70-B9BA-465060E8FA2D}"/>
              </a:ext>
            </a:extLst>
          </p:cNvPr>
          <p:cNvSpPr/>
          <p:nvPr/>
        </p:nvSpPr>
        <p:spPr>
          <a:xfrm>
            <a:off x="7491839" y="5589550"/>
            <a:ext cx="612014" cy="350408"/>
          </a:xfrm>
          <a:prstGeom prst="roundRect">
            <a:avLst>
              <a:gd name="adj" fmla="val 28047"/>
            </a:avLst>
          </a:prstGeom>
          <a:solidFill>
            <a:srgbClr val="424242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57480C7-4025-4CED-9604-AD1AD438FE9D}"/>
              </a:ext>
            </a:extLst>
          </p:cNvPr>
          <p:cNvSpPr/>
          <p:nvPr/>
        </p:nvSpPr>
        <p:spPr>
          <a:xfrm>
            <a:off x="6831501" y="5595111"/>
            <a:ext cx="612014" cy="350408"/>
          </a:xfrm>
          <a:prstGeom prst="roundRect">
            <a:avLst>
              <a:gd name="adj" fmla="val 28047"/>
            </a:avLst>
          </a:prstGeom>
          <a:solidFill>
            <a:srgbClr val="424242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91FCA9-6207-4324-9B7B-AD39A28FA0A0}"/>
              </a:ext>
            </a:extLst>
          </p:cNvPr>
          <p:cNvSpPr/>
          <p:nvPr/>
        </p:nvSpPr>
        <p:spPr>
          <a:xfrm>
            <a:off x="4219992" y="4690466"/>
            <a:ext cx="778564" cy="20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1 </a:t>
            </a:r>
            <a:r>
              <a:rPr lang="ko-KR" altLang="en-US" sz="1000" dirty="0" err="1"/>
              <a:t>사용중</a:t>
            </a:r>
            <a:endParaRPr lang="ko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A208506-D8BE-4C03-B726-AEA1EBC3E7B6}"/>
              </a:ext>
            </a:extLst>
          </p:cNvPr>
          <p:cNvSpPr/>
          <p:nvPr/>
        </p:nvSpPr>
        <p:spPr>
          <a:xfrm>
            <a:off x="5013796" y="4692829"/>
            <a:ext cx="778564" cy="20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2 </a:t>
            </a:r>
            <a:r>
              <a:rPr lang="ko-KR" altLang="en-US" sz="1000" dirty="0" err="1"/>
              <a:t>사용중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6FF1D9-55FC-43B4-A31E-BF526FCA6443}"/>
              </a:ext>
            </a:extLst>
          </p:cNvPr>
          <p:cNvSpPr txBox="1"/>
          <p:nvPr/>
        </p:nvSpPr>
        <p:spPr>
          <a:xfrm>
            <a:off x="4166651" y="2194003"/>
            <a:ext cx="3937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ko-KR" altLang="en-US" sz="1000" dirty="0">
                <a:solidFill>
                  <a:schemeClr val="bg1"/>
                </a:solidFill>
              </a:rPr>
              <a:t>좌석 지정을 클릭하면 로그인 후 화면과 같은 화면이 출력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21706F-6DBB-4442-A37B-043BF2D24FF7}"/>
              </a:ext>
            </a:extLst>
          </p:cNvPr>
          <p:cNvSpPr txBox="1"/>
          <p:nvPr/>
        </p:nvSpPr>
        <p:spPr>
          <a:xfrm>
            <a:off x="3982349" y="4245482"/>
            <a:ext cx="4379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ko-KR" altLang="en-US" sz="1000" dirty="0">
                <a:solidFill>
                  <a:schemeClr val="bg1"/>
                </a:solidFill>
              </a:rPr>
              <a:t>좌석 지정을 하면 </a:t>
            </a:r>
            <a:r>
              <a:rPr lang="ko-KR" altLang="en-US" sz="1000" dirty="0" err="1">
                <a:solidFill>
                  <a:schemeClr val="bg1"/>
                </a:solidFill>
              </a:rPr>
              <a:t>사용중이</a:t>
            </a:r>
            <a:r>
              <a:rPr lang="ko-KR" altLang="en-US" sz="1000" dirty="0">
                <a:solidFill>
                  <a:schemeClr val="bg1"/>
                </a:solidFill>
              </a:rPr>
              <a:t> 뜨면서 </a:t>
            </a:r>
            <a:r>
              <a:rPr lang="en-US" altLang="ko-KR" sz="1000" b="1" dirty="0">
                <a:solidFill>
                  <a:schemeClr val="bg1"/>
                </a:solidFill>
              </a:rPr>
              <a:t>‘</a:t>
            </a:r>
            <a:r>
              <a:rPr lang="ko-KR" altLang="en-US" sz="1000" b="1" dirty="0">
                <a:solidFill>
                  <a:schemeClr val="bg1"/>
                </a:solidFill>
              </a:rPr>
              <a:t>매니저 화면</a:t>
            </a:r>
            <a:r>
              <a:rPr lang="en-US" altLang="ko-KR" sz="1000" b="1" dirty="0">
                <a:solidFill>
                  <a:schemeClr val="bg1"/>
                </a:solidFill>
              </a:rPr>
              <a:t>’</a:t>
            </a:r>
            <a:r>
              <a:rPr lang="ko-KR" altLang="en-US" sz="1000" dirty="0">
                <a:solidFill>
                  <a:schemeClr val="bg1"/>
                </a:solidFill>
              </a:rPr>
              <a:t>과 </a:t>
            </a:r>
            <a:r>
              <a:rPr lang="en-US" altLang="ko-KR" sz="1000" b="1" dirty="0">
                <a:solidFill>
                  <a:schemeClr val="bg1"/>
                </a:solidFill>
              </a:rPr>
              <a:t>‘</a:t>
            </a:r>
            <a:r>
              <a:rPr lang="ko-KR" altLang="en-US" sz="1000" b="1" dirty="0">
                <a:solidFill>
                  <a:schemeClr val="bg1"/>
                </a:solidFill>
              </a:rPr>
              <a:t>회원 화면</a:t>
            </a:r>
            <a:r>
              <a:rPr lang="en-US" altLang="ko-KR" sz="1000" b="1" dirty="0">
                <a:solidFill>
                  <a:schemeClr val="bg1"/>
                </a:solidFill>
              </a:rPr>
              <a:t>’</a:t>
            </a:r>
            <a:r>
              <a:rPr lang="ko-KR" altLang="en-US" sz="1000" dirty="0">
                <a:solidFill>
                  <a:schemeClr val="bg1"/>
                </a:solidFill>
              </a:rPr>
              <a:t>에 출력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9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>
          <a:xfrm>
            <a:off x="881597" y="1414229"/>
            <a:ext cx="2659859" cy="1259632"/>
          </a:xfrm>
        </p:spPr>
        <p:txBody>
          <a:bodyPr/>
          <a:lstStyle/>
          <a:p>
            <a:r>
              <a:rPr lang="ko-KR" altLang="en-US" sz="3200" dirty="0"/>
              <a:t>매니저 관리</a:t>
            </a:r>
            <a:endParaRPr lang="en-US" altLang="ko-KR" sz="3200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AB51106-CFC3-40DB-AF7A-469E481BA5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1597" y="3430252"/>
            <a:ext cx="2659859" cy="1057928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bg1">
                    <a:lumMod val="95000"/>
                    <a:alpha val="95000"/>
                  </a:schemeClr>
                </a:solidFill>
              </a:rPr>
              <a:t>매니저 로그인</a:t>
            </a:r>
            <a:endParaRPr lang="en-US" altLang="ko-KR" dirty="0">
              <a:solidFill>
                <a:schemeClr val="bg1">
                  <a:lumMod val="95000"/>
                  <a:alpha val="9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dirty="0"/>
              <a:t>‘</a:t>
            </a:r>
            <a:r>
              <a:rPr lang="ko-KR" altLang="en-US" dirty="0"/>
              <a:t>좌석 띄어 앉기</a:t>
            </a:r>
            <a:r>
              <a:rPr lang="en-US" dirty="0"/>
              <a:t>’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1" dirty="0">
                <a:solidFill>
                  <a:srgbClr val="277BD4">
                    <a:alpha val="95000"/>
                  </a:srgbClr>
                </a:solidFill>
              </a:rPr>
              <a:t>요금 정산</a:t>
            </a:r>
            <a:endParaRPr lang="en-US" altLang="ko-KR" b="1" dirty="0">
              <a:solidFill>
                <a:srgbClr val="277BD4">
                  <a:alpha val="95000"/>
                </a:srgb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회원 가입 확인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채팅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881597" y="2873098"/>
            <a:ext cx="2659859" cy="357917"/>
          </a:xfrm>
        </p:spPr>
        <p:txBody>
          <a:bodyPr/>
          <a:lstStyle/>
          <a:p>
            <a:r>
              <a:rPr lang="ko-KR" altLang="en-US" dirty="0"/>
              <a:t>매니저 관리 기능들</a:t>
            </a:r>
          </a:p>
        </p:txBody>
      </p:sp>
      <p:sp>
        <p:nvSpPr>
          <p:cNvPr id="9" name="텍스트 개체 틀 18">
            <a:extLst>
              <a:ext uri="{FF2B5EF4-FFF2-40B4-BE49-F238E27FC236}">
                <a16:creationId xmlns:a16="http://schemas.microsoft.com/office/drawing/2014/main" id="{B9DA5F7D-4B0A-45F9-A6D2-1906AFBCE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598" y="1044509"/>
            <a:ext cx="1290102" cy="222171"/>
          </a:xfrm>
        </p:spPr>
        <p:txBody>
          <a:bodyPr/>
          <a:lstStyle/>
          <a:p>
            <a:pPr algn="ctr"/>
            <a:r>
              <a:rPr lang="ko-KR" altLang="en-US" dirty="0"/>
              <a:t>프로그램 기능 소개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EDAEB77A-877F-4D41-B869-FBBFF10BB899}"/>
              </a:ext>
            </a:extLst>
          </p:cNvPr>
          <p:cNvSpPr txBox="1">
            <a:spLocks/>
          </p:cNvSpPr>
          <p:nvPr/>
        </p:nvSpPr>
        <p:spPr>
          <a:xfrm>
            <a:off x="3866375" y="818200"/>
            <a:ext cx="4606628" cy="525499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 cap="flat" cmpd="sng" algn="ctr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350" b="0" kern="1200" spc="-1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 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6FF2B77-48A8-42BE-A2F8-6425BE64A381}"/>
              </a:ext>
            </a:extLst>
          </p:cNvPr>
          <p:cNvSpPr/>
          <p:nvPr/>
        </p:nvSpPr>
        <p:spPr>
          <a:xfrm>
            <a:off x="4093888" y="1546805"/>
            <a:ext cx="4168514" cy="1219335"/>
          </a:xfrm>
          <a:prstGeom prst="roundRect">
            <a:avLst>
              <a:gd name="adj" fmla="val 3848"/>
            </a:avLst>
          </a:prstGeom>
          <a:solidFill>
            <a:srgbClr val="EDEDED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51377-7534-4877-A210-9ED687115B9D}"/>
              </a:ext>
            </a:extLst>
          </p:cNvPr>
          <p:cNvSpPr txBox="1"/>
          <p:nvPr/>
        </p:nvSpPr>
        <p:spPr>
          <a:xfrm>
            <a:off x="4078648" y="1303589"/>
            <a:ext cx="2271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ko-KR" altLang="en-US" sz="1000" dirty="0">
                <a:solidFill>
                  <a:schemeClr val="bg1"/>
                </a:solidFill>
              </a:rPr>
              <a:t>세부 기능 </a:t>
            </a:r>
            <a:r>
              <a:rPr lang="en-US" altLang="ko-KR" sz="1000" dirty="0">
                <a:solidFill>
                  <a:schemeClr val="bg1"/>
                </a:solidFill>
              </a:rPr>
              <a:t>- </a:t>
            </a:r>
            <a:r>
              <a:rPr lang="ko-KR" altLang="en-US" sz="1000" dirty="0">
                <a:solidFill>
                  <a:schemeClr val="bg1"/>
                </a:solidFill>
              </a:rPr>
              <a:t>요금 정산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B6BE73B-DB41-4475-AC79-E798775D2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55250"/>
              </p:ext>
            </p:extLst>
          </p:nvPr>
        </p:nvGraphicFramePr>
        <p:xfrm>
          <a:off x="4227611" y="1714160"/>
          <a:ext cx="3923045" cy="797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609">
                  <a:extLst>
                    <a:ext uri="{9D8B030D-6E8A-4147-A177-3AD203B41FA5}">
                      <a16:colId xmlns:a16="http://schemas.microsoft.com/office/drawing/2014/main" val="1833812978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1576430488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3991616970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2955200341"/>
                    </a:ext>
                  </a:extLst>
                </a:gridCol>
                <a:gridCol w="784609">
                  <a:extLst>
                    <a:ext uri="{9D8B030D-6E8A-4147-A177-3AD203B41FA5}">
                      <a16:colId xmlns:a16="http://schemas.microsoft.com/office/drawing/2014/main" val="107806147"/>
                    </a:ext>
                  </a:extLst>
                </a:gridCol>
              </a:tblGrid>
              <a:tr h="41558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6791"/>
                  </a:ext>
                </a:extLst>
              </a:tr>
              <a:tr h="3818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2685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8A54D2E-C43B-4745-9158-EF2052229345}"/>
              </a:ext>
            </a:extLst>
          </p:cNvPr>
          <p:cNvSpPr/>
          <p:nvPr/>
        </p:nvSpPr>
        <p:spPr>
          <a:xfrm>
            <a:off x="4227611" y="1714160"/>
            <a:ext cx="778564" cy="20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1 </a:t>
            </a:r>
            <a:r>
              <a:rPr lang="ko-KR" altLang="en-US" sz="1000" dirty="0"/>
              <a:t>김종국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E5F96E-E903-4ADC-82F3-FFAD94B0EC57}"/>
              </a:ext>
            </a:extLst>
          </p:cNvPr>
          <p:cNvSpPr/>
          <p:nvPr/>
        </p:nvSpPr>
        <p:spPr>
          <a:xfrm>
            <a:off x="4161826" y="2099503"/>
            <a:ext cx="910133" cy="131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dirty="0">
                <a:solidFill>
                  <a:srgbClr val="343434"/>
                </a:solidFill>
              </a:rPr>
              <a:t>(</a:t>
            </a:r>
            <a:r>
              <a:rPr lang="ko-KR" altLang="en-US" sz="500" dirty="0" err="1">
                <a:solidFill>
                  <a:srgbClr val="343434"/>
                </a:solidFill>
              </a:rPr>
              <a:t>남은시간</a:t>
            </a:r>
            <a:r>
              <a:rPr lang="en-US" altLang="ko-KR" sz="500" dirty="0">
                <a:solidFill>
                  <a:srgbClr val="343434"/>
                </a:solidFill>
              </a:rPr>
              <a:t>)</a:t>
            </a:r>
            <a:r>
              <a:rPr lang="en-US" altLang="ko-KR" sz="1000" dirty="0">
                <a:solidFill>
                  <a:srgbClr val="343434"/>
                </a:solidFill>
              </a:rPr>
              <a:t>01:50</a:t>
            </a:r>
            <a:endParaRPr lang="ko-KR" altLang="en-US" sz="1000" dirty="0">
              <a:solidFill>
                <a:srgbClr val="343434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E0B757-077B-49FB-AA2F-94DC5CFDE047}"/>
              </a:ext>
            </a:extLst>
          </p:cNvPr>
          <p:cNvSpPr/>
          <p:nvPr/>
        </p:nvSpPr>
        <p:spPr>
          <a:xfrm>
            <a:off x="5799621" y="1719858"/>
            <a:ext cx="778564" cy="20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3 </a:t>
            </a:r>
            <a:r>
              <a:rPr lang="ko-KR" altLang="en-US" sz="1000" dirty="0"/>
              <a:t>김태훈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85C10C-CC47-4481-8973-950CA82F35ED}"/>
              </a:ext>
            </a:extLst>
          </p:cNvPr>
          <p:cNvSpPr/>
          <p:nvPr/>
        </p:nvSpPr>
        <p:spPr>
          <a:xfrm>
            <a:off x="5705794" y="1964021"/>
            <a:ext cx="910133" cy="131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dirty="0">
                <a:solidFill>
                  <a:srgbClr val="343434"/>
                </a:solidFill>
              </a:rPr>
              <a:t>(</a:t>
            </a:r>
            <a:r>
              <a:rPr lang="ko-KR" altLang="en-US" sz="500" dirty="0" err="1">
                <a:solidFill>
                  <a:srgbClr val="343434"/>
                </a:solidFill>
              </a:rPr>
              <a:t>남은시간</a:t>
            </a:r>
            <a:r>
              <a:rPr lang="en-US" altLang="ko-KR" sz="500" dirty="0">
                <a:solidFill>
                  <a:srgbClr val="343434"/>
                </a:solidFill>
              </a:rPr>
              <a:t>)</a:t>
            </a:r>
            <a:r>
              <a:rPr lang="en-US" altLang="ko-KR" sz="1000" dirty="0">
                <a:solidFill>
                  <a:srgbClr val="343434"/>
                </a:solidFill>
              </a:rPr>
              <a:t>01:50</a:t>
            </a:r>
            <a:endParaRPr lang="ko-KR" altLang="en-US" sz="1000" dirty="0">
              <a:solidFill>
                <a:srgbClr val="343434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92E493-4449-4804-92E7-9FF4741A9CAD}"/>
              </a:ext>
            </a:extLst>
          </p:cNvPr>
          <p:cNvSpPr/>
          <p:nvPr/>
        </p:nvSpPr>
        <p:spPr>
          <a:xfrm>
            <a:off x="5803431" y="2134216"/>
            <a:ext cx="778564" cy="20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8 </a:t>
            </a:r>
            <a:r>
              <a:rPr lang="ko-KR" altLang="en-US" sz="1000" dirty="0" err="1"/>
              <a:t>이영경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FD43C72-BDEB-47F5-AE4E-B9C048D8E4EE}"/>
              </a:ext>
            </a:extLst>
          </p:cNvPr>
          <p:cNvSpPr/>
          <p:nvPr/>
        </p:nvSpPr>
        <p:spPr>
          <a:xfrm>
            <a:off x="5705794" y="2378379"/>
            <a:ext cx="910133" cy="131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dirty="0">
                <a:solidFill>
                  <a:srgbClr val="343434"/>
                </a:solidFill>
              </a:rPr>
              <a:t>(</a:t>
            </a:r>
            <a:r>
              <a:rPr lang="ko-KR" altLang="en-US" sz="500" dirty="0" err="1">
                <a:solidFill>
                  <a:srgbClr val="343434"/>
                </a:solidFill>
              </a:rPr>
              <a:t>남은시간</a:t>
            </a:r>
            <a:r>
              <a:rPr lang="en-US" altLang="ko-KR" sz="500" dirty="0">
                <a:solidFill>
                  <a:srgbClr val="343434"/>
                </a:solidFill>
              </a:rPr>
              <a:t>)</a:t>
            </a:r>
            <a:r>
              <a:rPr lang="en-US" altLang="ko-KR" sz="1000" dirty="0">
                <a:solidFill>
                  <a:srgbClr val="343434"/>
                </a:solidFill>
              </a:rPr>
              <a:t>04:10</a:t>
            </a:r>
            <a:endParaRPr lang="ko-KR" altLang="en-US" sz="1000" dirty="0">
              <a:solidFill>
                <a:srgbClr val="343434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33B120-9776-4A37-98AE-1AE03516FD02}"/>
              </a:ext>
            </a:extLst>
          </p:cNvPr>
          <p:cNvSpPr/>
          <p:nvPr/>
        </p:nvSpPr>
        <p:spPr>
          <a:xfrm>
            <a:off x="7366095" y="2122198"/>
            <a:ext cx="778564" cy="20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10 </a:t>
            </a:r>
            <a:r>
              <a:rPr lang="ko-KR" altLang="en-US" sz="1000" dirty="0"/>
              <a:t>문소정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81D9C7-B7A5-467C-8567-629547856C4C}"/>
              </a:ext>
            </a:extLst>
          </p:cNvPr>
          <p:cNvSpPr/>
          <p:nvPr/>
        </p:nvSpPr>
        <p:spPr>
          <a:xfrm>
            <a:off x="7272268" y="2366361"/>
            <a:ext cx="910133" cy="131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dirty="0">
                <a:solidFill>
                  <a:srgbClr val="343434"/>
                </a:solidFill>
              </a:rPr>
              <a:t>(</a:t>
            </a:r>
            <a:r>
              <a:rPr lang="ko-KR" altLang="en-US" sz="500" dirty="0" err="1">
                <a:solidFill>
                  <a:srgbClr val="343434"/>
                </a:solidFill>
              </a:rPr>
              <a:t>남은시간</a:t>
            </a:r>
            <a:r>
              <a:rPr lang="en-US" altLang="ko-KR" sz="500" dirty="0">
                <a:solidFill>
                  <a:srgbClr val="343434"/>
                </a:solidFill>
              </a:rPr>
              <a:t>)</a:t>
            </a:r>
            <a:r>
              <a:rPr lang="en-US" altLang="ko-KR" sz="1000" dirty="0">
                <a:solidFill>
                  <a:srgbClr val="343434"/>
                </a:solidFill>
              </a:rPr>
              <a:t>00:10</a:t>
            </a:r>
            <a:endParaRPr lang="ko-KR" altLang="en-US" sz="1000" dirty="0">
              <a:solidFill>
                <a:srgbClr val="343434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0A2C5AA-0F26-4082-8512-601B6D869CCB}"/>
              </a:ext>
            </a:extLst>
          </p:cNvPr>
          <p:cNvSpPr/>
          <p:nvPr/>
        </p:nvSpPr>
        <p:spPr>
          <a:xfrm>
            <a:off x="4076603" y="3418340"/>
            <a:ext cx="4168514" cy="2090919"/>
          </a:xfrm>
          <a:prstGeom prst="roundRect">
            <a:avLst>
              <a:gd name="adj" fmla="val 3848"/>
            </a:avLst>
          </a:prstGeom>
          <a:solidFill>
            <a:srgbClr val="EDEDED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B146E49-33BF-496F-8929-EE1B2DE723C9}"/>
              </a:ext>
            </a:extLst>
          </p:cNvPr>
          <p:cNvSpPr/>
          <p:nvPr/>
        </p:nvSpPr>
        <p:spPr>
          <a:xfrm>
            <a:off x="4960338" y="3688080"/>
            <a:ext cx="2311930" cy="1571683"/>
          </a:xfrm>
          <a:prstGeom prst="roundRect">
            <a:avLst>
              <a:gd name="adj" fmla="val 3848"/>
            </a:avLst>
          </a:prstGeom>
          <a:solidFill>
            <a:srgbClr val="EDEDED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1ED271-00AC-42F3-840A-6C01D92F8894}"/>
              </a:ext>
            </a:extLst>
          </p:cNvPr>
          <p:cNvSpPr/>
          <p:nvPr/>
        </p:nvSpPr>
        <p:spPr>
          <a:xfrm>
            <a:off x="5087199" y="3816729"/>
            <a:ext cx="778564" cy="20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10 </a:t>
            </a:r>
            <a:r>
              <a:rPr lang="ko-KR" altLang="en-US" sz="1000" dirty="0"/>
              <a:t>문소정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1E9F3-FC83-4014-9E96-5B6739DF2327}"/>
              </a:ext>
            </a:extLst>
          </p:cNvPr>
          <p:cNvSpPr txBox="1"/>
          <p:nvPr/>
        </p:nvSpPr>
        <p:spPr>
          <a:xfrm>
            <a:off x="5620394" y="4232094"/>
            <a:ext cx="1915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주문 내역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AD4E29-6324-4F36-8A7A-FF01709B5BD1}"/>
              </a:ext>
            </a:extLst>
          </p:cNvPr>
          <p:cNvSpPr/>
          <p:nvPr/>
        </p:nvSpPr>
        <p:spPr>
          <a:xfrm>
            <a:off x="6400836" y="4563008"/>
            <a:ext cx="778564" cy="20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금액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DC3F4A8-4E93-4756-AE68-9A1E3E370791}"/>
              </a:ext>
            </a:extLst>
          </p:cNvPr>
          <p:cNvSpPr/>
          <p:nvPr/>
        </p:nvSpPr>
        <p:spPr>
          <a:xfrm>
            <a:off x="6492240" y="4847499"/>
            <a:ext cx="687160" cy="335314"/>
          </a:xfrm>
          <a:prstGeom prst="roundRect">
            <a:avLst>
              <a:gd name="adj" fmla="val 28047"/>
            </a:avLst>
          </a:prstGeom>
          <a:solidFill>
            <a:srgbClr val="424242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결제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3E165C-AE58-4601-AF1E-4D99F1DC9948}"/>
              </a:ext>
            </a:extLst>
          </p:cNvPr>
          <p:cNvSpPr/>
          <p:nvPr/>
        </p:nvSpPr>
        <p:spPr>
          <a:xfrm>
            <a:off x="7329508" y="2103021"/>
            <a:ext cx="830150" cy="429598"/>
          </a:xfrm>
          <a:prstGeom prst="rect">
            <a:avLst/>
          </a:prstGeom>
          <a:noFill/>
          <a:ln w="38100">
            <a:solidFill>
              <a:srgbClr val="3963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47F5D18-651A-42D4-B6E4-B390436FB9DA}"/>
              </a:ext>
            </a:extLst>
          </p:cNvPr>
          <p:cNvCxnSpPr>
            <a:stCxn id="44" idx="2"/>
            <a:endCxn id="25" idx="0"/>
          </p:cNvCxnSpPr>
          <p:nvPr/>
        </p:nvCxnSpPr>
        <p:spPr>
          <a:xfrm rot="5400000">
            <a:off x="6326649" y="2287394"/>
            <a:ext cx="1190340" cy="1611032"/>
          </a:xfrm>
          <a:prstGeom prst="bentConnector3">
            <a:avLst/>
          </a:prstGeom>
          <a:ln w="19050">
            <a:solidFill>
              <a:srgbClr val="3963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8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8">
            <a:extLst>
              <a:ext uri="{FF2B5EF4-FFF2-40B4-BE49-F238E27FC236}">
                <a16:creationId xmlns:a16="http://schemas.microsoft.com/office/drawing/2014/main" id="{4F0EFDB0-863C-4B5C-AC3A-5EF90A5EE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598" y="1044509"/>
            <a:ext cx="1290102" cy="222171"/>
          </a:xfrm>
        </p:spPr>
        <p:txBody>
          <a:bodyPr/>
          <a:lstStyle/>
          <a:p>
            <a:pPr algn="ctr"/>
            <a:r>
              <a:rPr lang="ko-KR" altLang="en-US" dirty="0"/>
              <a:t>계획 일정표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B981E4-77BA-44C5-82AE-945A0867F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80"/>
          <a:stretch/>
        </p:blipFill>
        <p:spPr>
          <a:xfrm>
            <a:off x="772618" y="1859279"/>
            <a:ext cx="7598764" cy="35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4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2631" y="2915319"/>
            <a:ext cx="8398738" cy="416615"/>
          </a:xfrm>
        </p:spPr>
        <p:txBody>
          <a:bodyPr/>
          <a:lstStyle/>
          <a:p>
            <a:r>
              <a:rPr lang="ko-KR" altLang="en-US" sz="5500" dirty="0"/>
              <a:t>감사합니다</a:t>
            </a:r>
            <a:r>
              <a:rPr lang="en-US" altLang="ko-KR" sz="5500" dirty="0"/>
              <a:t>.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209856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목차</a:t>
            </a:r>
            <a:endParaRPr lang="en-US" altLang="ko-KR" sz="440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C6CE00CC-B0D1-485B-BCB4-1DF3C37F08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597" y="2109894"/>
            <a:ext cx="2659859" cy="3579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 (PC</a:t>
            </a:r>
            <a:r>
              <a:rPr lang="ko-KR" altLang="en-US" dirty="0">
                <a:solidFill>
                  <a:schemeClr val="bg1">
                    <a:alpha val="50000"/>
                  </a:schemeClr>
                </a:solidFill>
              </a:rPr>
              <a:t>방 회원 관리 프로그램 초안</a:t>
            </a:r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454B0E-5931-44B3-85F9-0BFAB1F5FE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47151" y="1715933"/>
            <a:ext cx="922513" cy="414282"/>
          </a:xfrm>
        </p:spPr>
        <p:txBody>
          <a:bodyPr/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1.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선정이유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3803625-4AEB-4470-B2F0-8DA614C5F4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6974" y="2254143"/>
            <a:ext cx="1916820" cy="414282"/>
          </a:xfr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sz="1400" dirty="0"/>
              <a:t>2. </a:t>
            </a:r>
            <a:r>
              <a:rPr lang="ko-KR" altLang="en-US" sz="1400" dirty="0"/>
              <a:t>팀원 소개 및 기능 담당</a:t>
            </a:r>
            <a:endParaRPr lang="en-US" sz="140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EA289A6-BFAA-47B6-8728-F115665F6A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56974" y="2792353"/>
            <a:ext cx="1624125" cy="414282"/>
          </a:xfrm>
        </p:spPr>
        <p:txBody>
          <a:bodyPr/>
          <a:lstStyle/>
          <a:p>
            <a:r>
              <a:rPr lang="en-US" sz="1400" dirty="0"/>
              <a:t>3. </a:t>
            </a:r>
            <a:r>
              <a:rPr lang="ko-KR" altLang="en-US" sz="1400" dirty="0"/>
              <a:t>프로그램 기능 소개</a:t>
            </a:r>
            <a:endParaRPr lang="en-US" sz="140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DC90A57-856A-4E00-BB0A-DD49A033FB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2522" y="4341645"/>
            <a:ext cx="1104430" cy="414282"/>
          </a:xfr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sz="1400" dirty="0"/>
              <a:t>4. </a:t>
            </a:r>
            <a:r>
              <a:rPr lang="ko-KR" altLang="en-US" sz="1400" dirty="0"/>
              <a:t>계획 일정표</a:t>
            </a:r>
            <a:endParaRPr lang="en-US" sz="1400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AB51106-CFC3-40DB-AF7A-469E481BA5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1597" y="2717831"/>
            <a:ext cx="2659859" cy="276420"/>
          </a:xfrm>
        </p:spPr>
        <p:txBody>
          <a:bodyPr/>
          <a:lstStyle/>
          <a:p>
            <a:r>
              <a:rPr lang="en-US" dirty="0">
                <a:latin typeface="+mn-ea"/>
                <a:ea typeface="+mn-ea"/>
              </a:rPr>
              <a:t>Team2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portfolio</a:t>
            </a:r>
            <a:r>
              <a:rPr lang="en-US" dirty="0">
                <a:latin typeface="+mn-ea"/>
                <a:ea typeface="+mn-ea"/>
              </a:rPr>
              <a:t>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46AC39-B6AD-4EF6-8C79-B7FCC12DBA0E}"/>
              </a:ext>
            </a:extLst>
          </p:cNvPr>
          <p:cNvCxnSpPr/>
          <p:nvPr/>
        </p:nvCxnSpPr>
        <p:spPr>
          <a:xfrm>
            <a:off x="881597" y="2513007"/>
            <a:ext cx="2382397" cy="0"/>
          </a:xfrm>
          <a:prstGeom prst="line">
            <a:avLst/>
          </a:prstGeom>
          <a:ln>
            <a:solidFill>
              <a:schemeClr val="bg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191D54-5E2E-4FD9-9C3D-D80DCC03986E}"/>
              </a:ext>
            </a:extLst>
          </p:cNvPr>
          <p:cNvSpPr/>
          <p:nvPr/>
        </p:nvSpPr>
        <p:spPr>
          <a:xfrm rot="5400000" flipV="1">
            <a:off x="1936897" y="3406140"/>
            <a:ext cx="4227159" cy="45719"/>
          </a:xfrm>
          <a:prstGeom prst="rect">
            <a:avLst/>
          </a:prstGeom>
          <a:solidFill>
            <a:srgbClr val="005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</a:rPr>
              <a:t>   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26FA3F-51E3-4B0A-9AD2-70274BF2514B}"/>
              </a:ext>
            </a:extLst>
          </p:cNvPr>
          <p:cNvSpPr/>
          <p:nvPr/>
        </p:nvSpPr>
        <p:spPr>
          <a:xfrm>
            <a:off x="4176157" y="3045399"/>
            <a:ext cx="1672174" cy="127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개발 환경</a:t>
            </a:r>
            <a:endParaRPr lang="en-US" altLang="ko-KR" sz="1050" dirty="0">
              <a:solidFill>
                <a:schemeClr val="bg1"/>
              </a:solidFill>
              <a:latin typeface="+mn-ea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구성요소</a:t>
            </a:r>
            <a:endParaRPr lang="en-US" altLang="ko-KR" sz="1050" dirty="0">
              <a:solidFill>
                <a:schemeClr val="bg1"/>
              </a:solidFill>
              <a:latin typeface="+mn-ea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데이터 베이스 관리</a:t>
            </a:r>
            <a:endParaRPr lang="en-US" altLang="ko-KR" sz="1050" dirty="0">
              <a:solidFill>
                <a:schemeClr val="bg1"/>
              </a:solidFill>
              <a:latin typeface="+mn-ea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회원 관리</a:t>
            </a:r>
            <a:endParaRPr lang="en-US" altLang="ko-KR" sz="1050" dirty="0">
              <a:solidFill>
                <a:schemeClr val="bg1"/>
              </a:solidFill>
              <a:latin typeface="+mn-ea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매니저 관리</a:t>
            </a:r>
            <a:endParaRPr lang="en-US" altLang="ko-KR" sz="10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21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E1D98-324D-4F9B-BF44-512C95E32DC7}"/>
              </a:ext>
            </a:extLst>
          </p:cNvPr>
          <p:cNvSpPr txBox="1"/>
          <p:nvPr/>
        </p:nvSpPr>
        <p:spPr>
          <a:xfrm>
            <a:off x="967498" y="2662430"/>
            <a:ext cx="7188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‘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첫 포트폴리오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’</a:t>
            </a:r>
            <a:r>
              <a:rPr lang="ko-KR" altLang="en-US" sz="2500" dirty="0">
                <a:solidFill>
                  <a:schemeClr val="bg1"/>
                </a:solidFill>
                <a:latin typeface="+mj-ea"/>
                <a:ea typeface="+mj-ea"/>
              </a:rPr>
              <a:t>인 만큼 흔히 접할 수 있는 소재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7565A3-EE2C-410C-A871-1E0D4B6222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3000" dirty="0"/>
              <a:t>선정 이유</a:t>
            </a:r>
          </a:p>
        </p:txBody>
      </p:sp>
      <p:sp>
        <p:nvSpPr>
          <p:cNvPr id="9" name="십자형 8">
            <a:extLst>
              <a:ext uri="{FF2B5EF4-FFF2-40B4-BE49-F238E27FC236}">
                <a16:creationId xmlns:a16="http://schemas.microsoft.com/office/drawing/2014/main" id="{0FAF72D8-0925-470E-9541-ECBC329AD765}"/>
              </a:ext>
            </a:extLst>
          </p:cNvPr>
          <p:cNvSpPr/>
          <p:nvPr/>
        </p:nvSpPr>
        <p:spPr>
          <a:xfrm>
            <a:off x="4423985" y="3537535"/>
            <a:ext cx="296029" cy="296029"/>
          </a:xfrm>
          <a:prstGeom prst="plus">
            <a:avLst>
              <a:gd name="adj" fmla="val 36150"/>
            </a:avLst>
          </a:prstGeom>
          <a:solidFill>
            <a:srgbClr val="396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7DCD6-AFF5-47B7-895C-E55E4274BA6B}"/>
              </a:ext>
            </a:extLst>
          </p:cNvPr>
          <p:cNvSpPr txBox="1"/>
          <p:nvPr/>
        </p:nvSpPr>
        <p:spPr>
          <a:xfrm>
            <a:off x="1079696" y="4185449"/>
            <a:ext cx="6984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+mj-ea"/>
                <a:ea typeface="+mj-ea"/>
              </a:rPr>
              <a:t>코로나로 인한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‘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거리두기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’</a:t>
            </a:r>
            <a:r>
              <a:rPr lang="ko-KR" altLang="en-US" sz="2500" dirty="0">
                <a:solidFill>
                  <a:schemeClr val="bg1"/>
                </a:solidFill>
                <a:latin typeface="+mj-ea"/>
                <a:ea typeface="+mj-ea"/>
              </a:rPr>
              <a:t>에</a:t>
            </a:r>
            <a:r>
              <a:rPr lang="en-US" altLang="ko-KR" sz="25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+mj-ea"/>
                <a:ea typeface="+mj-ea"/>
              </a:rPr>
              <a:t>필요한 기능 추가 </a:t>
            </a:r>
          </a:p>
        </p:txBody>
      </p:sp>
    </p:spTree>
    <p:extLst>
      <p:ext uri="{BB962C8B-B14F-4D97-AF65-F5344CB8AC3E}">
        <p14:creationId xmlns:p14="http://schemas.microsoft.com/office/powerpoint/2010/main" val="2439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58D88-1DBC-458D-AFE6-D6A4ED6FC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255" y="1275176"/>
            <a:ext cx="2163457" cy="753234"/>
          </a:xfrm>
        </p:spPr>
        <p:txBody>
          <a:bodyPr/>
          <a:lstStyle/>
          <a:p>
            <a:r>
              <a:rPr lang="ko-KR" altLang="en-US" sz="4400" b="1" dirty="0">
                <a:solidFill>
                  <a:schemeClr val="bg1">
                    <a:alpha val="50000"/>
                  </a:schemeClr>
                </a:solidFill>
              </a:rPr>
              <a:t>김종국</a:t>
            </a:r>
            <a:endParaRPr lang="en-US" sz="4400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D3B08B9-2B63-4E3C-9511-DC51FDE250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10984" y="1079711"/>
            <a:ext cx="2032000" cy="390931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</a:rPr>
              <a:t>팀장</a:t>
            </a:r>
            <a:endParaRPr 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0B3008D-754C-40D1-A18B-443631097F61}"/>
              </a:ext>
            </a:extLst>
          </p:cNvPr>
          <p:cNvSpPr txBox="1">
            <a:spLocks/>
          </p:cNvSpPr>
          <p:nvPr/>
        </p:nvSpPr>
        <p:spPr>
          <a:xfrm>
            <a:off x="4735288" y="1275176"/>
            <a:ext cx="2163457" cy="7532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800" b="0" kern="1200" spc="-100" baseline="0" dirty="0">
                <a:ln w="3175"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solidFill>
                  <a:schemeClr val="bg1">
                    <a:alpha val="50000"/>
                  </a:schemeClr>
                </a:solidFill>
              </a:rPr>
              <a:t>김태훈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98FFED2-5E95-45F2-8A66-4DFF15C8A16A}"/>
              </a:ext>
            </a:extLst>
          </p:cNvPr>
          <p:cNvSpPr txBox="1">
            <a:spLocks/>
          </p:cNvSpPr>
          <p:nvPr/>
        </p:nvSpPr>
        <p:spPr>
          <a:xfrm>
            <a:off x="4735288" y="3630249"/>
            <a:ext cx="2163457" cy="7532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800" b="0" kern="1200" spc="-100" baseline="0" dirty="0">
                <a:ln w="3175"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solidFill>
                  <a:schemeClr val="bg1">
                    <a:alpha val="50000"/>
                  </a:schemeClr>
                </a:solidFill>
              </a:rPr>
              <a:t>문소정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8063CCB-0973-4FD5-8E45-5834ACD8AAE8}"/>
              </a:ext>
            </a:extLst>
          </p:cNvPr>
          <p:cNvSpPr txBox="1">
            <a:spLocks/>
          </p:cNvSpPr>
          <p:nvPr/>
        </p:nvSpPr>
        <p:spPr>
          <a:xfrm>
            <a:off x="2310984" y="3630249"/>
            <a:ext cx="2163457" cy="7532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800" b="0" kern="1200" spc="-100" baseline="0" dirty="0">
                <a:ln w="3175"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 err="1">
                <a:solidFill>
                  <a:schemeClr val="bg1">
                    <a:alpha val="50000"/>
                  </a:schemeClr>
                </a:solidFill>
              </a:rPr>
              <a:t>이영경</a:t>
            </a:r>
            <a:endParaRPr lang="ko-KR" altLang="en-US" sz="4400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191B97-C0F8-4722-884B-68F6FE23C9B8}"/>
              </a:ext>
            </a:extLst>
          </p:cNvPr>
          <p:cNvSpPr/>
          <p:nvPr/>
        </p:nvSpPr>
        <p:spPr>
          <a:xfrm>
            <a:off x="4773930" y="2208310"/>
            <a:ext cx="1962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D146A9A1-40A4-437D-A7BD-6DC78640D967}"/>
              </a:ext>
            </a:extLst>
          </p:cNvPr>
          <p:cNvSpPr txBox="1">
            <a:spLocks/>
          </p:cNvSpPr>
          <p:nvPr/>
        </p:nvSpPr>
        <p:spPr>
          <a:xfrm>
            <a:off x="2245254" y="833017"/>
            <a:ext cx="1938125" cy="16546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lnSpc>
                <a:spcPct val="100000"/>
              </a:lnSpc>
              <a:defRPr lang="en-US" altLang="ko-KR" sz="10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Team2 </a:t>
            </a:r>
            <a:r>
              <a:rPr lang="ko-KR" altLang="en-US" sz="1100" dirty="0"/>
              <a:t>팀원 소개 및 기능 담당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DB23D-119C-40E7-8D35-3AD1EA0F3C2B}"/>
              </a:ext>
            </a:extLst>
          </p:cNvPr>
          <p:cNvSpPr txBox="1"/>
          <p:nvPr/>
        </p:nvSpPr>
        <p:spPr>
          <a:xfrm>
            <a:off x="5007819" y="2034342"/>
            <a:ext cx="2053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DB </a:t>
            </a:r>
            <a:r>
              <a:rPr lang="ko-KR" altLang="en-US" sz="1600" dirty="0">
                <a:solidFill>
                  <a:schemeClr val="bg1"/>
                </a:solidFill>
              </a:rPr>
              <a:t>설계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err="1">
                <a:solidFill>
                  <a:schemeClr val="bg1"/>
                </a:solidFill>
              </a:rPr>
              <a:t>회원용</a:t>
            </a:r>
            <a:r>
              <a:rPr lang="ko-KR" altLang="en-US" sz="1600" dirty="0">
                <a:solidFill>
                  <a:schemeClr val="bg1"/>
                </a:solidFill>
              </a:rPr>
              <a:t> 페이지 설계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070B4-B844-4873-BA70-0D4B06BB9E94}"/>
              </a:ext>
            </a:extLst>
          </p:cNvPr>
          <p:cNvSpPr txBox="1"/>
          <p:nvPr/>
        </p:nvSpPr>
        <p:spPr>
          <a:xfrm>
            <a:off x="2517850" y="2040624"/>
            <a:ext cx="219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DB </a:t>
            </a:r>
            <a:r>
              <a:rPr lang="ko-KR" altLang="en-US" sz="1600" dirty="0">
                <a:solidFill>
                  <a:schemeClr val="bg1"/>
                </a:solidFill>
              </a:rPr>
              <a:t>설계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err="1">
                <a:solidFill>
                  <a:schemeClr val="bg1"/>
                </a:solidFill>
              </a:rPr>
              <a:t>회원용</a:t>
            </a:r>
            <a:r>
              <a:rPr lang="ko-KR" altLang="en-US" sz="1600" dirty="0">
                <a:solidFill>
                  <a:schemeClr val="bg1"/>
                </a:solidFill>
              </a:rPr>
              <a:t> 페이지 설계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88FD8E4-A784-4683-BCA4-6654045F3C34}"/>
              </a:ext>
            </a:extLst>
          </p:cNvPr>
          <p:cNvGrpSpPr/>
          <p:nvPr/>
        </p:nvGrpSpPr>
        <p:grpSpPr>
          <a:xfrm>
            <a:off x="2297812" y="4381753"/>
            <a:ext cx="2325979" cy="584775"/>
            <a:chOff x="2311685" y="4383483"/>
            <a:chExt cx="2325979" cy="58477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2BCFA9-C3F7-4FF3-ABB6-A614C3277E2B}"/>
                </a:ext>
              </a:extLst>
            </p:cNvPr>
            <p:cNvSpPr/>
            <p:nvPr/>
          </p:nvSpPr>
          <p:spPr>
            <a:xfrm flipV="1">
              <a:off x="2311685" y="4556146"/>
              <a:ext cx="14447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49E075-CABC-496E-9AE6-FC0F67FD8B4D}"/>
                </a:ext>
              </a:extLst>
            </p:cNvPr>
            <p:cNvSpPr txBox="1"/>
            <p:nvPr/>
          </p:nvSpPr>
          <p:spPr>
            <a:xfrm>
              <a:off x="2447249" y="4383483"/>
              <a:ext cx="2190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DB </a:t>
              </a:r>
              <a:r>
                <a:rPr lang="ko-KR" altLang="en-US" sz="1600" dirty="0">
                  <a:solidFill>
                    <a:schemeClr val="bg1"/>
                  </a:solidFill>
                </a:rPr>
                <a:t>설계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</a:rPr>
                <a:t>매니저용 페이지 설계 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8E0D991-4AC1-49EF-BC74-6DEF494AE3A6}"/>
              </a:ext>
            </a:extLst>
          </p:cNvPr>
          <p:cNvGrpSpPr/>
          <p:nvPr/>
        </p:nvGrpSpPr>
        <p:grpSpPr>
          <a:xfrm>
            <a:off x="4735288" y="4381753"/>
            <a:ext cx="2325979" cy="584775"/>
            <a:chOff x="2311685" y="4383483"/>
            <a:chExt cx="2325979" cy="58477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5BC3313-33B7-4FB8-B4D7-9048AA749631}"/>
                </a:ext>
              </a:extLst>
            </p:cNvPr>
            <p:cNvSpPr/>
            <p:nvPr/>
          </p:nvSpPr>
          <p:spPr>
            <a:xfrm flipV="1">
              <a:off x="2311685" y="4556146"/>
              <a:ext cx="14447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45F402-B67B-4296-A402-516DB8256240}"/>
                </a:ext>
              </a:extLst>
            </p:cNvPr>
            <p:cNvSpPr txBox="1"/>
            <p:nvPr/>
          </p:nvSpPr>
          <p:spPr>
            <a:xfrm>
              <a:off x="2447249" y="4383483"/>
              <a:ext cx="2190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DB </a:t>
              </a:r>
              <a:r>
                <a:rPr lang="ko-KR" altLang="en-US" sz="1600" dirty="0">
                  <a:solidFill>
                    <a:schemeClr val="bg1"/>
                  </a:solidFill>
                </a:rPr>
                <a:t>설계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</a:rPr>
                <a:t>매니저용 페이지 설계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443">
              <a:srgbClr val="272727"/>
            </a:gs>
            <a:gs pos="51000">
              <a:srgbClr val="2D2D2D"/>
            </a:gs>
            <a:gs pos="0">
              <a:srgbClr val="343434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790BD3-83E7-4235-BF71-DAB30AF74D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2631" y="1256876"/>
            <a:ext cx="8398738" cy="206081"/>
          </a:xfrm>
        </p:spPr>
        <p:txBody>
          <a:bodyPr/>
          <a:lstStyle/>
          <a:p>
            <a:r>
              <a:rPr lang="en-US" sz="1100" b="0" dirty="0"/>
              <a:t>PC</a:t>
            </a:r>
            <a:r>
              <a:rPr lang="ko-KR" altLang="en-US" sz="1100" b="0" dirty="0"/>
              <a:t>방 회원 관리 프로그램</a:t>
            </a:r>
            <a:endParaRPr lang="en-US" sz="1100" b="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2631" y="845925"/>
            <a:ext cx="8398738" cy="416615"/>
          </a:xfrm>
        </p:spPr>
        <p:txBody>
          <a:bodyPr/>
          <a:lstStyle/>
          <a:p>
            <a:r>
              <a:rPr lang="ko-KR" altLang="en-US" sz="2000" dirty="0"/>
              <a:t>개발환경</a:t>
            </a:r>
            <a:endParaRPr lang="en-US" sz="2000" dirty="0"/>
          </a:p>
        </p:txBody>
      </p:sp>
      <p:pic>
        <p:nvPicPr>
          <p:cNvPr id="1026" name="Picture 2" descr="이클립스(eclipse) 버전, 이클립스에 설치한 소프트웨어 확인! : 네이버 블로그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12" y="2420743"/>
            <a:ext cx="975061" cy="22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WS로 전환한 대한항공, DB는 오라클 쓸 것&quot;..자신감 보인 오라클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77" y="1774946"/>
            <a:ext cx="800734" cy="43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1921E52-F8C2-4350-A818-B6A85870B802}"/>
              </a:ext>
            </a:extLst>
          </p:cNvPr>
          <p:cNvGrpSpPr/>
          <p:nvPr/>
        </p:nvGrpSpPr>
        <p:grpSpPr>
          <a:xfrm>
            <a:off x="7363111" y="4618566"/>
            <a:ext cx="1063526" cy="543870"/>
            <a:chOff x="9818122" y="4683154"/>
            <a:chExt cx="1418034" cy="725160"/>
          </a:xfrm>
        </p:grpSpPr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504B71E3-E8E4-4915-84A5-4FF80519C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9260" y="4691418"/>
              <a:ext cx="716896" cy="716896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57086544-9E2C-4970-8CB3-0240ED19B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122" y="4720886"/>
              <a:ext cx="480463" cy="681367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D9FD7CFE-A2B0-4541-891C-43863CED1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453" y="4683154"/>
              <a:ext cx="716896" cy="716896"/>
            </a:xfrm>
            <a:prstGeom prst="rect">
              <a:avLst/>
            </a:prstGeom>
          </p:spPr>
        </p:pic>
      </p:grpSp>
      <p:sp>
        <p:nvSpPr>
          <p:cNvPr id="105" name="모서리가 둥근 직사각형 60">
            <a:extLst>
              <a:ext uri="{FF2B5EF4-FFF2-40B4-BE49-F238E27FC236}">
                <a16:creationId xmlns:a16="http://schemas.microsoft.com/office/drawing/2014/main" id="{69C0970B-D7D4-4A5D-960E-371F5CF7464D}"/>
              </a:ext>
            </a:extLst>
          </p:cNvPr>
          <p:cNvSpPr/>
          <p:nvPr/>
        </p:nvSpPr>
        <p:spPr>
          <a:xfrm rot="16200000" flipV="1">
            <a:off x="2041400" y="3360499"/>
            <a:ext cx="2335068" cy="3652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42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92C98C-64CA-42CB-88FD-6E2AF15EAF74}"/>
              </a:ext>
            </a:extLst>
          </p:cNvPr>
          <p:cNvGrpSpPr/>
          <p:nvPr/>
        </p:nvGrpSpPr>
        <p:grpSpPr>
          <a:xfrm rot="5400000">
            <a:off x="3026279" y="2734651"/>
            <a:ext cx="365310" cy="365243"/>
            <a:chOff x="5221147" y="5892944"/>
            <a:chExt cx="835200" cy="835045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AC0723A-F694-4A30-BF25-B4E2CE94AA56}"/>
                </a:ext>
              </a:extLst>
            </p:cNvPr>
            <p:cNvSpPr/>
            <p:nvPr/>
          </p:nvSpPr>
          <p:spPr>
            <a:xfrm>
              <a:off x="5221147" y="5892944"/>
              <a:ext cx="835200" cy="83504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139700" dist="114300" dir="10800000" algn="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soft" dir="t"/>
            </a:scene3d>
            <a:sp3d>
              <a:bevelT w="412750" h="127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8" name="모서리가 둥근 직사각형 63">
              <a:extLst>
                <a:ext uri="{FF2B5EF4-FFF2-40B4-BE49-F238E27FC236}">
                  <a16:creationId xmlns:a16="http://schemas.microsoft.com/office/drawing/2014/main" id="{CD7539A1-B510-4EE0-AB0E-0298487C3E33}"/>
                </a:ext>
              </a:extLst>
            </p:cNvPr>
            <p:cNvSpPr/>
            <p:nvPr/>
          </p:nvSpPr>
          <p:spPr>
            <a:xfrm>
              <a:off x="5584747" y="6256466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9" name="모서리가 둥근 직사각형 64">
            <a:extLst>
              <a:ext uri="{FF2B5EF4-FFF2-40B4-BE49-F238E27FC236}">
                <a16:creationId xmlns:a16="http://schemas.microsoft.com/office/drawing/2014/main" id="{45A278ED-932B-4214-B7D9-201E96031B51}"/>
              </a:ext>
            </a:extLst>
          </p:cNvPr>
          <p:cNvSpPr/>
          <p:nvPr/>
        </p:nvSpPr>
        <p:spPr>
          <a:xfrm rot="16200000" flipV="1">
            <a:off x="2691247" y="3360500"/>
            <a:ext cx="2335067" cy="3652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42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A650DBE-A81E-4210-A46A-5EB4A60DCF9D}"/>
              </a:ext>
            </a:extLst>
          </p:cNvPr>
          <p:cNvGrpSpPr/>
          <p:nvPr/>
        </p:nvGrpSpPr>
        <p:grpSpPr>
          <a:xfrm rot="5400000">
            <a:off x="3676124" y="2969283"/>
            <a:ext cx="365310" cy="365243"/>
            <a:chOff x="5221147" y="5892944"/>
            <a:chExt cx="835200" cy="835045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1E8BB587-DC88-455E-85AE-4D3CDE7512BA}"/>
                </a:ext>
              </a:extLst>
            </p:cNvPr>
            <p:cNvSpPr/>
            <p:nvPr/>
          </p:nvSpPr>
          <p:spPr>
            <a:xfrm>
              <a:off x="5221147" y="5892944"/>
              <a:ext cx="835200" cy="83504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139700" dist="114300" dir="10800000" algn="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soft" dir="t"/>
            </a:scene3d>
            <a:sp3d>
              <a:bevelT w="412750" h="127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2" name="모서리가 둥근 직사각형 67">
              <a:extLst>
                <a:ext uri="{FF2B5EF4-FFF2-40B4-BE49-F238E27FC236}">
                  <a16:creationId xmlns:a16="http://schemas.microsoft.com/office/drawing/2014/main" id="{5A330922-C5F8-4E55-9698-4726CE96C062}"/>
                </a:ext>
              </a:extLst>
            </p:cNvPr>
            <p:cNvSpPr/>
            <p:nvPr/>
          </p:nvSpPr>
          <p:spPr>
            <a:xfrm>
              <a:off x="5584747" y="6256466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13" name="모서리가 둥근 직사각형 68">
            <a:extLst>
              <a:ext uri="{FF2B5EF4-FFF2-40B4-BE49-F238E27FC236}">
                <a16:creationId xmlns:a16="http://schemas.microsoft.com/office/drawing/2014/main" id="{29CED9B6-0AB6-4E7C-A39F-B41FC75E8E7D}"/>
              </a:ext>
            </a:extLst>
          </p:cNvPr>
          <p:cNvSpPr/>
          <p:nvPr/>
        </p:nvSpPr>
        <p:spPr>
          <a:xfrm rot="16200000" flipV="1">
            <a:off x="3341092" y="3360501"/>
            <a:ext cx="2335068" cy="3652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42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E713A4C-7A02-41FF-B62E-CC37DC640FE0}"/>
              </a:ext>
            </a:extLst>
          </p:cNvPr>
          <p:cNvGrpSpPr/>
          <p:nvPr/>
        </p:nvGrpSpPr>
        <p:grpSpPr>
          <a:xfrm rot="5400000">
            <a:off x="4325970" y="3812520"/>
            <a:ext cx="365310" cy="365243"/>
            <a:chOff x="5221147" y="5892944"/>
            <a:chExt cx="835200" cy="835045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26CA0DB-8821-4A95-A4DE-A2F0A03BEC13}"/>
                </a:ext>
              </a:extLst>
            </p:cNvPr>
            <p:cNvSpPr/>
            <p:nvPr/>
          </p:nvSpPr>
          <p:spPr>
            <a:xfrm>
              <a:off x="5221147" y="5892944"/>
              <a:ext cx="835200" cy="83504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139700" dist="114300" dir="10800000" algn="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soft" dir="t"/>
            </a:scene3d>
            <a:sp3d>
              <a:bevelT w="412750" h="127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6" name="모서리가 둥근 직사각형 71">
              <a:extLst>
                <a:ext uri="{FF2B5EF4-FFF2-40B4-BE49-F238E27FC236}">
                  <a16:creationId xmlns:a16="http://schemas.microsoft.com/office/drawing/2014/main" id="{349FE8B1-02C4-47DE-8DEA-94ACA19BCFCC}"/>
                </a:ext>
              </a:extLst>
            </p:cNvPr>
            <p:cNvSpPr/>
            <p:nvPr/>
          </p:nvSpPr>
          <p:spPr>
            <a:xfrm>
              <a:off x="5584747" y="6256466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17" name="모서리가 둥근 직사각형 72">
            <a:extLst>
              <a:ext uri="{FF2B5EF4-FFF2-40B4-BE49-F238E27FC236}">
                <a16:creationId xmlns:a16="http://schemas.microsoft.com/office/drawing/2014/main" id="{0CBD5BE9-06EE-4462-B9CB-5FD6B642BC39}"/>
              </a:ext>
            </a:extLst>
          </p:cNvPr>
          <p:cNvSpPr/>
          <p:nvPr/>
        </p:nvSpPr>
        <p:spPr>
          <a:xfrm rot="16200000" flipV="1">
            <a:off x="3990938" y="3360502"/>
            <a:ext cx="2335068" cy="3652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42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5E4598F-7C15-4051-A603-ED0FB112AC11}"/>
              </a:ext>
            </a:extLst>
          </p:cNvPr>
          <p:cNvGrpSpPr/>
          <p:nvPr/>
        </p:nvGrpSpPr>
        <p:grpSpPr>
          <a:xfrm rot="5400000">
            <a:off x="4975816" y="3282451"/>
            <a:ext cx="365310" cy="365243"/>
            <a:chOff x="5221147" y="5892944"/>
            <a:chExt cx="835200" cy="835045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0AFDB127-4D71-4623-A1C7-FA1C6A27DAE5}"/>
                </a:ext>
              </a:extLst>
            </p:cNvPr>
            <p:cNvSpPr/>
            <p:nvPr/>
          </p:nvSpPr>
          <p:spPr>
            <a:xfrm>
              <a:off x="5221147" y="5892944"/>
              <a:ext cx="835200" cy="83504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139700" dist="114300" dir="10800000" algn="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soft" dir="t"/>
            </a:scene3d>
            <a:sp3d>
              <a:bevelT w="412750" h="127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0" name="모서리가 둥근 직사각형 75">
              <a:extLst>
                <a:ext uri="{FF2B5EF4-FFF2-40B4-BE49-F238E27FC236}">
                  <a16:creationId xmlns:a16="http://schemas.microsoft.com/office/drawing/2014/main" id="{BF190EBC-C0E0-4406-AE76-6E04E9E7DA80}"/>
                </a:ext>
              </a:extLst>
            </p:cNvPr>
            <p:cNvSpPr/>
            <p:nvPr/>
          </p:nvSpPr>
          <p:spPr>
            <a:xfrm>
              <a:off x="5584747" y="6256466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21" name="모서리가 둥근 직사각형 76">
            <a:extLst>
              <a:ext uri="{FF2B5EF4-FFF2-40B4-BE49-F238E27FC236}">
                <a16:creationId xmlns:a16="http://schemas.microsoft.com/office/drawing/2014/main" id="{A3A26BE9-CD0E-4290-9FF0-B25F703AB02A}"/>
              </a:ext>
            </a:extLst>
          </p:cNvPr>
          <p:cNvSpPr/>
          <p:nvPr/>
        </p:nvSpPr>
        <p:spPr>
          <a:xfrm rot="16200000" flipV="1">
            <a:off x="4640784" y="3360500"/>
            <a:ext cx="2335066" cy="3652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42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30F6CAA4-2B58-4EAB-980D-64E7EB3EBC5E}"/>
              </a:ext>
            </a:extLst>
          </p:cNvPr>
          <p:cNvGrpSpPr/>
          <p:nvPr/>
        </p:nvGrpSpPr>
        <p:grpSpPr>
          <a:xfrm rot="5400000">
            <a:off x="5625662" y="2758030"/>
            <a:ext cx="365310" cy="365243"/>
            <a:chOff x="5221147" y="5892944"/>
            <a:chExt cx="835200" cy="835045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4B677D2B-210C-414C-94F8-576E5506AB5D}"/>
                </a:ext>
              </a:extLst>
            </p:cNvPr>
            <p:cNvSpPr/>
            <p:nvPr/>
          </p:nvSpPr>
          <p:spPr>
            <a:xfrm>
              <a:off x="5221147" y="5892944"/>
              <a:ext cx="835200" cy="83504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139700" dist="114300" dir="10800000" algn="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soft" dir="t"/>
            </a:scene3d>
            <a:sp3d>
              <a:bevelT w="412750" h="127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4" name="모서리가 둥근 직사각형 79">
              <a:extLst>
                <a:ext uri="{FF2B5EF4-FFF2-40B4-BE49-F238E27FC236}">
                  <a16:creationId xmlns:a16="http://schemas.microsoft.com/office/drawing/2014/main" id="{FD1A856A-B398-4CB8-AE4A-1607E2905135}"/>
                </a:ext>
              </a:extLst>
            </p:cNvPr>
            <p:cNvSpPr/>
            <p:nvPr/>
          </p:nvSpPr>
          <p:spPr>
            <a:xfrm>
              <a:off x="5584747" y="6256466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E71FB82-B241-4DCF-B19C-C90A9EC6DF0C}"/>
              </a:ext>
            </a:extLst>
          </p:cNvPr>
          <p:cNvSpPr/>
          <p:nvPr/>
        </p:nvSpPr>
        <p:spPr>
          <a:xfrm>
            <a:off x="5990937" y="4708442"/>
            <a:ext cx="2644428" cy="95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CSS / HTML / JS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웹 페이지의 디자인</a:t>
            </a:r>
            <a:endParaRPr lang="en-US" altLang="ko-KR" sz="1050" dirty="0">
              <a:solidFill>
                <a:prstClr val="white">
                  <a:lumMod val="50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50" dirty="0">
                <a:solidFill>
                  <a:prstClr val="white">
                    <a:lumMod val="7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CSS</a:t>
            </a:r>
            <a:r>
              <a:rPr lang="ko-KR" altLang="en-US" sz="750" dirty="0">
                <a:solidFill>
                  <a:prstClr val="white">
                    <a:lumMod val="7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사용하여 웹의 디자인을 하였고 자바스크립트로 버튼</a:t>
            </a:r>
            <a:r>
              <a:rPr lang="en-US" altLang="ko-KR" sz="750" dirty="0">
                <a:solidFill>
                  <a:prstClr val="white">
                    <a:lumMod val="7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750" dirty="0">
                <a:solidFill>
                  <a:prstClr val="white">
                    <a:lumMod val="7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슬라이드 등을 기능을 수행하게끔 구현하였음</a:t>
            </a:r>
          </a:p>
        </p:txBody>
      </p:sp>
      <p:sp>
        <p:nvSpPr>
          <p:cNvPr id="126" name="모서리가 둥근 사각형 설명선 85">
            <a:extLst>
              <a:ext uri="{FF2B5EF4-FFF2-40B4-BE49-F238E27FC236}">
                <a16:creationId xmlns:a16="http://schemas.microsoft.com/office/drawing/2014/main" id="{C7435023-BC77-4C12-9FDC-DF5C6E9F70C4}"/>
              </a:ext>
            </a:extLst>
          </p:cNvPr>
          <p:cNvSpPr/>
          <p:nvPr/>
        </p:nvSpPr>
        <p:spPr>
          <a:xfrm>
            <a:off x="2287887" y="2585154"/>
            <a:ext cx="627928" cy="229800"/>
          </a:xfrm>
          <a:prstGeom prst="wedgeRoundRectCallout">
            <a:avLst>
              <a:gd name="adj1" fmla="val 63718"/>
              <a:gd name="adj2" fmla="val 47960"/>
              <a:gd name="adj3" fmla="val 16667"/>
            </a:avLst>
          </a:prstGeom>
          <a:gradFill flip="none" rotWithShape="1">
            <a:gsLst>
              <a:gs pos="0">
                <a:srgbClr val="00569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Check</a:t>
            </a:r>
            <a:endParaRPr lang="ko-KR" altLang="en-US" sz="900" b="1" dirty="0">
              <a:solidFill>
                <a:prstClr val="white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5B111B5-32A1-4EAB-9723-600CB203AD3B}"/>
              </a:ext>
            </a:extLst>
          </p:cNvPr>
          <p:cNvSpPr/>
          <p:nvPr/>
        </p:nvSpPr>
        <p:spPr>
          <a:xfrm>
            <a:off x="160102" y="2603165"/>
            <a:ext cx="2157288" cy="76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이클립스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개발 도구</a:t>
            </a:r>
          </a:p>
          <a:p>
            <a:pPr algn="r">
              <a:lnSpc>
                <a:spcPct val="150000"/>
              </a:lnSpc>
            </a:pPr>
            <a:r>
              <a:rPr lang="en-US" altLang="ko-KR" sz="750" dirty="0">
                <a:solidFill>
                  <a:prstClr val="white">
                    <a:lumMod val="75000"/>
                  </a:prst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JAVA, JSP </a:t>
            </a:r>
            <a:r>
              <a:rPr lang="ko-KR" altLang="en-US" sz="750" dirty="0">
                <a:solidFill>
                  <a:prstClr val="white">
                    <a:lumMod val="75000"/>
                  </a:prst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등을 활용하기 위한 개발 도구</a:t>
            </a:r>
            <a:endParaRPr lang="en-US" altLang="ko-KR" sz="750" dirty="0">
              <a:solidFill>
                <a:prstClr val="white">
                  <a:lumMod val="75000"/>
                </a:prstClr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9321E8E-B6BF-496A-B779-542686DC1FE5}"/>
              </a:ext>
            </a:extLst>
          </p:cNvPr>
          <p:cNvSpPr/>
          <p:nvPr/>
        </p:nvSpPr>
        <p:spPr>
          <a:xfrm>
            <a:off x="6172567" y="2243636"/>
            <a:ext cx="2715137" cy="931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오라클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(ORACLE)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베이스</a:t>
            </a:r>
            <a:endParaRPr lang="en-US" altLang="ko-KR" sz="1050" dirty="0">
              <a:solidFill>
                <a:prstClr val="white">
                  <a:lumMod val="50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50" dirty="0">
                <a:solidFill>
                  <a:prstClr val="white">
                    <a:lumMod val="7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Pc </a:t>
            </a:r>
            <a:r>
              <a:rPr lang="ko-KR" altLang="en-US" sz="750" dirty="0">
                <a:solidFill>
                  <a:prstClr val="white">
                    <a:lumMod val="7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방 회원들의 기본 정보를 저장하고 관리함</a:t>
            </a:r>
            <a:endParaRPr lang="en-US" altLang="ko-KR" sz="750" dirty="0">
              <a:solidFill>
                <a:prstClr val="white">
                  <a:lumMod val="7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50" dirty="0">
                <a:solidFill>
                  <a:prstClr val="white">
                    <a:lumMod val="7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839D6E0-C324-478B-9B16-5E978ED16057}"/>
              </a:ext>
            </a:extLst>
          </p:cNvPr>
          <p:cNvSpPr/>
          <p:nvPr/>
        </p:nvSpPr>
        <p:spPr>
          <a:xfrm>
            <a:off x="508635" y="4691726"/>
            <a:ext cx="2587882" cy="1108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윈도우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운영 체제</a:t>
            </a:r>
            <a:endParaRPr lang="en-US" altLang="ko-KR" sz="750" dirty="0">
              <a:solidFill>
                <a:prstClr val="white">
                  <a:lumMod val="75000"/>
                </a:prstClr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750" dirty="0">
                <a:solidFill>
                  <a:prstClr val="white">
                    <a:lumMod val="75000"/>
                  </a:prst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보통 </a:t>
            </a:r>
            <a:r>
              <a:rPr lang="en-US" altLang="ko-KR" sz="750" dirty="0">
                <a:solidFill>
                  <a:prstClr val="white">
                    <a:lumMod val="75000"/>
                  </a:prst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PC</a:t>
            </a:r>
            <a:r>
              <a:rPr lang="ko-KR" altLang="en-US" sz="750" dirty="0">
                <a:solidFill>
                  <a:prstClr val="white">
                    <a:lumMod val="75000"/>
                  </a:prst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방의 운영체제를 고려했을 때</a:t>
            </a:r>
            <a:endParaRPr lang="en-US" altLang="ko-KR" sz="750" dirty="0">
              <a:solidFill>
                <a:prstClr val="white">
                  <a:lumMod val="75000"/>
                </a:prstClr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750" dirty="0">
                <a:solidFill>
                  <a:prstClr val="white">
                    <a:lumMod val="75000"/>
                  </a:prst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윈도우인 경우가 많기 때문에 윈도우 환경에 맞게 설계한다</a:t>
            </a:r>
            <a:r>
              <a:rPr lang="en-US" altLang="ko-KR" sz="750" dirty="0">
                <a:solidFill>
                  <a:prstClr val="white">
                    <a:lumMod val="75000"/>
                  </a:prst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.</a:t>
            </a:r>
            <a:r>
              <a:rPr lang="ko-KR" altLang="en-US" sz="750" dirty="0">
                <a:solidFill>
                  <a:prstClr val="white">
                    <a:lumMod val="75000"/>
                  </a:prst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  <a:endParaRPr lang="en-US" altLang="ko-KR" sz="750" dirty="0">
              <a:solidFill>
                <a:prstClr val="white">
                  <a:lumMod val="75000"/>
                </a:prstClr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130" name="모서리가 둥근 사각형 설명선 85">
            <a:extLst>
              <a:ext uri="{FF2B5EF4-FFF2-40B4-BE49-F238E27FC236}">
                <a16:creationId xmlns:a16="http://schemas.microsoft.com/office/drawing/2014/main" id="{D94C430C-9075-45DC-9655-A68A12A8DD92}"/>
              </a:ext>
            </a:extLst>
          </p:cNvPr>
          <p:cNvSpPr/>
          <p:nvPr/>
        </p:nvSpPr>
        <p:spPr>
          <a:xfrm>
            <a:off x="3185314" y="4834263"/>
            <a:ext cx="627928" cy="229800"/>
          </a:xfrm>
          <a:prstGeom prst="wedgeRoundRectCallout">
            <a:avLst>
              <a:gd name="adj1" fmla="val 51100"/>
              <a:gd name="adj2" fmla="val -100691"/>
              <a:gd name="adj3" fmla="val 16667"/>
            </a:avLst>
          </a:prstGeom>
          <a:gradFill flip="none" rotWithShape="1">
            <a:gsLst>
              <a:gs pos="0">
                <a:srgbClr val="00569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Check</a:t>
            </a:r>
            <a:endParaRPr lang="ko-KR" altLang="en-US" sz="900" b="1" dirty="0">
              <a:solidFill>
                <a:prstClr val="white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1" name="모서리가 둥근 사각형 설명선 85">
            <a:extLst>
              <a:ext uri="{FF2B5EF4-FFF2-40B4-BE49-F238E27FC236}">
                <a16:creationId xmlns:a16="http://schemas.microsoft.com/office/drawing/2014/main" id="{BF35F9B1-1C46-4D0E-9E35-8A0C9D1B9D5F}"/>
              </a:ext>
            </a:extLst>
          </p:cNvPr>
          <p:cNvSpPr/>
          <p:nvPr/>
        </p:nvSpPr>
        <p:spPr>
          <a:xfrm>
            <a:off x="5274213" y="4840005"/>
            <a:ext cx="627928" cy="229800"/>
          </a:xfrm>
          <a:prstGeom prst="wedgeRoundRectCallout">
            <a:avLst>
              <a:gd name="adj1" fmla="val -36811"/>
              <a:gd name="adj2" fmla="val -94474"/>
              <a:gd name="adj3" fmla="val 16667"/>
            </a:avLst>
          </a:prstGeom>
          <a:gradFill flip="none" rotWithShape="1">
            <a:gsLst>
              <a:gs pos="0">
                <a:srgbClr val="00569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Check</a:t>
            </a:r>
            <a:endParaRPr lang="ko-KR" altLang="en-US" sz="900" b="1" dirty="0">
              <a:solidFill>
                <a:prstClr val="white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2" name="모서리가 둥근 사각형 설명선 85">
            <a:extLst>
              <a:ext uri="{FF2B5EF4-FFF2-40B4-BE49-F238E27FC236}">
                <a16:creationId xmlns:a16="http://schemas.microsoft.com/office/drawing/2014/main" id="{34FF2D39-2148-46CD-A504-C1842E721C84}"/>
              </a:ext>
            </a:extLst>
          </p:cNvPr>
          <p:cNvSpPr/>
          <p:nvPr/>
        </p:nvSpPr>
        <p:spPr>
          <a:xfrm>
            <a:off x="5808317" y="1956955"/>
            <a:ext cx="627928" cy="229800"/>
          </a:xfrm>
          <a:prstGeom prst="wedgeRoundRectCallout">
            <a:avLst>
              <a:gd name="adj1" fmla="val -39706"/>
              <a:gd name="adj2" fmla="val 123415"/>
              <a:gd name="adj3" fmla="val 16667"/>
            </a:avLst>
          </a:prstGeom>
          <a:gradFill flip="none" rotWithShape="1">
            <a:gsLst>
              <a:gs pos="0">
                <a:srgbClr val="00569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Check</a:t>
            </a:r>
            <a:endParaRPr lang="ko-KR" altLang="en-US" sz="900" b="1" dirty="0">
              <a:solidFill>
                <a:prstClr val="white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F248A4-7DAC-43CE-9407-68A49C0DF83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400" b="76400" l="31097" r="70581">
                        <a14:foregroundMark x1="40129" y1="30000" x2="40129" y2="30000"/>
                        <a14:foregroundMark x1="41032" y1="46000" x2="41032" y2="46000"/>
                        <a14:foregroundMark x1="64258" y1="55400" x2="64258" y2="55400"/>
                        <a14:foregroundMark x1="69419" y1="69200" x2="69419" y2="69200"/>
                        <a14:foregroundMark x1="70581" y1="69000" x2="70581" y2="69000"/>
                        <a14:foregroundMark x1="66065" y1="71000" x2="66065" y2="71000"/>
                        <a14:foregroundMark x1="60258" y1="75000" x2="60258" y2="75000"/>
                        <a14:foregroundMark x1="54581" y1="72000" x2="54581" y2="72000"/>
                        <a14:foregroundMark x1="50839" y1="75600" x2="50839" y2="75600"/>
                        <a14:foregroundMark x1="46194" y1="72000" x2="46194" y2="72000"/>
                        <a14:foregroundMark x1="41419" y1="71200" x2="41419" y2="71200"/>
                        <a14:foregroundMark x1="38065" y1="72400" x2="38065" y2="72400"/>
                        <a14:foregroundMark x1="38194" y1="69000" x2="38194" y2="69000"/>
                        <a14:foregroundMark x1="35871" y1="74400" x2="35871" y2="74400"/>
                        <a14:foregroundMark x1="31097" y1="71400" x2="31097" y2="71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98" t="11245" r="25794" b="16198"/>
          <a:stretch/>
        </p:blipFill>
        <p:spPr>
          <a:xfrm>
            <a:off x="1837794" y="4616372"/>
            <a:ext cx="586864" cy="59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9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881598" y="1044509"/>
            <a:ext cx="1290102" cy="222171"/>
          </a:xfrm>
        </p:spPr>
        <p:txBody>
          <a:bodyPr/>
          <a:lstStyle/>
          <a:p>
            <a:pPr algn="ctr"/>
            <a:r>
              <a:rPr lang="ko-KR" altLang="en-US" dirty="0"/>
              <a:t>프로그램 기능 소개</a:t>
            </a:r>
          </a:p>
        </p:txBody>
      </p:sp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800" dirty="0"/>
              <a:t>구성 요소 </a:t>
            </a:r>
            <a:endParaRPr lang="en-US" altLang="ko-KR" sz="440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C6CE00CC-B0D1-485B-BCB4-1DF3C37F08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597" y="2109894"/>
            <a:ext cx="2659859" cy="3579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 (</a:t>
            </a:r>
            <a:r>
              <a:rPr lang="ko-KR" altLang="en-US" dirty="0">
                <a:solidFill>
                  <a:schemeClr val="bg1">
                    <a:alpha val="50000"/>
                  </a:schemeClr>
                </a:solidFill>
              </a:rPr>
              <a:t>초안</a:t>
            </a:r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EAB89-9F08-4839-9D43-75DA024058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altLang="ko-KR" dirty="0"/>
              <a:t>PC</a:t>
            </a:r>
            <a:r>
              <a:rPr lang="ko-KR" altLang="en-US" dirty="0"/>
              <a:t>방 회원 관리 </a:t>
            </a:r>
            <a:endParaRPr lang="en-US" altLang="ko-KR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454B0E-5931-44B3-85F9-0BFAB1F5FE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9206" y="2237286"/>
            <a:ext cx="1365428" cy="414282"/>
          </a:xfrm>
        </p:spPr>
        <p:txBody>
          <a:bodyPr/>
          <a:lstStyle/>
          <a:p>
            <a:pPr lvl="0"/>
            <a:r>
              <a:rPr lang="en-US" sz="1400" b="1" dirty="0"/>
              <a:t>1.</a:t>
            </a:r>
            <a:r>
              <a:rPr lang="en-US" altLang="ko-KR" sz="1400" b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</a:rPr>
              <a:t> </a:t>
            </a:r>
            <a:r>
              <a:rPr lang="en-US" altLang="ko-KR" sz="1400" b="1" dirty="0"/>
              <a:t>Date Base </a:t>
            </a:r>
            <a:r>
              <a:rPr lang="ko-KR" altLang="en-US" sz="1400" b="1" dirty="0"/>
              <a:t>관리</a:t>
            </a:r>
            <a:endParaRPr lang="ko-KR" altLang="en-US" sz="1400" b="1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3803625-4AEB-4470-B2F0-8DA614C5F4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49206" y="2634817"/>
            <a:ext cx="969734" cy="414282"/>
          </a:xfr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sz="1400" b="1" dirty="0"/>
              <a:t>2. </a:t>
            </a:r>
            <a:r>
              <a:rPr lang="ko-KR" altLang="en-US" sz="1400" b="1" dirty="0"/>
              <a:t>회원 관리</a:t>
            </a:r>
            <a:endParaRPr lang="en-US" sz="1400" b="1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EA289A6-BFAA-47B6-8728-F115665F6A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9206" y="4102756"/>
            <a:ext cx="1129208" cy="414282"/>
          </a:xfrm>
        </p:spPr>
        <p:txBody>
          <a:bodyPr/>
          <a:lstStyle/>
          <a:p>
            <a:r>
              <a:rPr lang="en-US" sz="1400" b="1" dirty="0"/>
              <a:t>3. </a:t>
            </a:r>
            <a:r>
              <a:rPr lang="ko-KR" altLang="en-US" sz="1400" b="1" dirty="0"/>
              <a:t>매니저 관리</a:t>
            </a:r>
            <a:endParaRPr lang="en-US" sz="1400" b="1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DC90A57-856A-4E00-BB0A-DD49A033FB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71850" y="4321586"/>
            <a:ext cx="1967408" cy="1186864"/>
          </a:xfr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본인 로그인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회원 가입 확인 </a:t>
            </a:r>
            <a:r>
              <a:rPr lang="en-US" altLang="ko-KR" sz="1200" dirty="0"/>
              <a:t>/ </a:t>
            </a:r>
            <a:r>
              <a:rPr lang="ko-KR" altLang="en-US" sz="1200" dirty="0"/>
              <a:t>삭제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요금 정산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‘</a:t>
            </a:r>
            <a:r>
              <a:rPr lang="ko-KR" altLang="en-US" sz="1200" dirty="0"/>
              <a:t>좌석 띄어 앉기</a:t>
            </a:r>
            <a:r>
              <a:rPr lang="en-US" altLang="ko-KR" sz="1200" dirty="0"/>
              <a:t>’</a:t>
            </a:r>
            <a:r>
              <a:rPr lang="ko-KR" altLang="en-US" sz="1200" dirty="0"/>
              <a:t> 지정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채팅</a:t>
            </a:r>
            <a:endParaRPr lang="en-US" sz="1200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AB51106-CFC3-40DB-AF7A-469E481BA5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1597" y="2717831"/>
            <a:ext cx="2659859" cy="276420"/>
          </a:xfrm>
        </p:spPr>
        <p:txBody>
          <a:bodyPr/>
          <a:lstStyle/>
          <a:p>
            <a:r>
              <a:rPr lang="en-US" dirty="0">
                <a:latin typeface="+mn-ea"/>
                <a:ea typeface="+mn-ea"/>
              </a:rPr>
              <a:t>Designed Team2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46AC39-B6AD-4EF6-8C79-B7FCC12DBA0E}"/>
              </a:ext>
            </a:extLst>
          </p:cNvPr>
          <p:cNvCxnSpPr/>
          <p:nvPr/>
        </p:nvCxnSpPr>
        <p:spPr>
          <a:xfrm>
            <a:off x="881597" y="2513007"/>
            <a:ext cx="2382397" cy="0"/>
          </a:xfrm>
          <a:prstGeom prst="line">
            <a:avLst/>
          </a:prstGeom>
          <a:ln>
            <a:solidFill>
              <a:schemeClr val="bg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37CBCBD7-AA98-45F9-8653-FF25CBE9D473}"/>
              </a:ext>
            </a:extLst>
          </p:cNvPr>
          <p:cNvSpPr txBox="1">
            <a:spLocks/>
          </p:cNvSpPr>
          <p:nvPr/>
        </p:nvSpPr>
        <p:spPr>
          <a:xfrm>
            <a:off x="5671850" y="2970105"/>
            <a:ext cx="1788130" cy="1186864"/>
          </a:xfrm>
          <a:prstGeom prst="roundRect">
            <a:avLst>
              <a:gd name="adj" fmla="val 3284"/>
            </a:avLst>
          </a:prstGeom>
          <a:noFill/>
          <a:ln w="6350" cap="flat" cmpd="sng" algn="ctr">
            <a:noFill/>
            <a:prstDash val="solid"/>
            <a:miter lim="800000"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350" b="0" kern="1200" spc="-1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-      </a:t>
            </a:r>
            <a:r>
              <a:rPr lang="ko-KR" altLang="en-US" sz="1200" dirty="0"/>
              <a:t>회원 로그인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회원 가입 신청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요금 입금 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음식 주문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채팅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3673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6713B06-9D05-4E22-BA5C-1A26DE2FB3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66375" y="818200"/>
            <a:ext cx="4606628" cy="5254992"/>
          </a:xfrm>
        </p:spPr>
        <p:txBody>
          <a:bodyPr/>
          <a:lstStyle/>
          <a:p>
            <a:pPr algn="ctr"/>
            <a:r>
              <a:rPr lang="en-US" altLang="ko-KR" b="1" dirty="0"/>
              <a:t> </a:t>
            </a:r>
          </a:p>
        </p:txBody>
      </p:sp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>
          <a:xfrm>
            <a:off x="881597" y="1414229"/>
            <a:ext cx="2659859" cy="1259632"/>
          </a:xfrm>
        </p:spPr>
        <p:txBody>
          <a:bodyPr/>
          <a:lstStyle/>
          <a:p>
            <a:r>
              <a:rPr lang="en-US" altLang="ko-KR" sz="3200" dirty="0"/>
              <a:t>Database</a:t>
            </a:r>
            <a:r>
              <a:rPr lang="ko-KR" altLang="en-US" sz="3200" dirty="0"/>
              <a:t>관리</a:t>
            </a:r>
            <a:endParaRPr lang="en-US" altLang="ko-KR" sz="3200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AB51106-CFC3-40DB-AF7A-469E481BA5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1597" y="3209272"/>
            <a:ext cx="2659859" cy="1103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매니저와 회원 테이블을 각각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두 테이블을 외래키로 연결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881597" y="2851355"/>
            <a:ext cx="2659859" cy="357917"/>
          </a:xfrm>
        </p:spPr>
        <p:txBody>
          <a:bodyPr/>
          <a:lstStyle/>
          <a:p>
            <a:r>
              <a:rPr lang="ko-KR" altLang="en-US" dirty="0"/>
              <a:t>매니저와 회원의 정보 저장 및 관리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105BC520-6287-4436-B15F-D60BA5DD4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598" y="1044509"/>
            <a:ext cx="1290102" cy="222171"/>
          </a:xfrm>
        </p:spPr>
        <p:txBody>
          <a:bodyPr/>
          <a:lstStyle/>
          <a:p>
            <a:pPr algn="ctr"/>
            <a:r>
              <a:rPr lang="ko-KR" altLang="en-US" dirty="0"/>
              <a:t>프로그램 기능 소개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311B75D-C2DC-40AD-ADD5-34A0BFCDF52B}"/>
              </a:ext>
            </a:extLst>
          </p:cNvPr>
          <p:cNvSpPr/>
          <p:nvPr/>
        </p:nvSpPr>
        <p:spPr>
          <a:xfrm>
            <a:off x="4343399" y="2425044"/>
            <a:ext cx="1369031" cy="23832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C273F7-0780-4E31-B75F-BC0322E11A74}"/>
              </a:ext>
            </a:extLst>
          </p:cNvPr>
          <p:cNvSpPr/>
          <p:nvPr/>
        </p:nvSpPr>
        <p:spPr>
          <a:xfrm>
            <a:off x="6593869" y="2425045"/>
            <a:ext cx="1369031" cy="23832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4E095A5-5D63-4348-B803-7823519AC9C0}"/>
              </a:ext>
            </a:extLst>
          </p:cNvPr>
          <p:cNvCxnSpPr/>
          <p:nvPr/>
        </p:nvCxnSpPr>
        <p:spPr>
          <a:xfrm>
            <a:off x="5618220" y="3633208"/>
            <a:ext cx="12115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FDE9762-608B-4469-925F-959C733E38C8}"/>
              </a:ext>
            </a:extLst>
          </p:cNvPr>
          <p:cNvSpPr/>
          <p:nvPr/>
        </p:nvSpPr>
        <p:spPr>
          <a:xfrm>
            <a:off x="4335780" y="3409837"/>
            <a:ext cx="1376650" cy="41367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매니저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335F77D-4C03-41F6-AC12-0960AD9CC59C}"/>
              </a:ext>
            </a:extLst>
          </p:cNvPr>
          <p:cNvSpPr/>
          <p:nvPr/>
        </p:nvSpPr>
        <p:spPr>
          <a:xfrm>
            <a:off x="6609109" y="3397217"/>
            <a:ext cx="1353791" cy="42629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402431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텍스트 개체 틀 4">
            <a:extLst>
              <a:ext uri="{FF2B5EF4-FFF2-40B4-BE49-F238E27FC236}">
                <a16:creationId xmlns:a16="http://schemas.microsoft.com/office/drawing/2014/main" id="{6D6220EB-B426-4104-8EE2-ED2D1D9A28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66375" y="818200"/>
            <a:ext cx="4606628" cy="5254992"/>
          </a:xfrm>
        </p:spPr>
        <p:txBody>
          <a:bodyPr/>
          <a:lstStyle/>
          <a:p>
            <a:pPr algn="ctr"/>
            <a:r>
              <a:rPr lang="en-US" altLang="ko-KR" b="1" dirty="0"/>
              <a:t> </a:t>
            </a:r>
          </a:p>
        </p:txBody>
      </p:sp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>
          <a:xfrm>
            <a:off x="881597" y="1414229"/>
            <a:ext cx="2659859" cy="1259632"/>
          </a:xfrm>
        </p:spPr>
        <p:txBody>
          <a:bodyPr/>
          <a:lstStyle/>
          <a:p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AB51106-CFC3-40DB-AF7A-469E481BA5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1597" y="3430252"/>
            <a:ext cx="2659859" cy="1057928"/>
          </a:xfrm>
        </p:spPr>
        <p:txBody>
          <a:bodyPr/>
          <a:lstStyle/>
          <a:p>
            <a:r>
              <a:rPr lang="en-US" altLang="ko-KR" b="1" dirty="0">
                <a:solidFill>
                  <a:srgbClr val="277BD4"/>
                </a:solidFill>
              </a:rPr>
              <a:t>- </a:t>
            </a:r>
            <a:r>
              <a:rPr lang="ko-KR" altLang="en-US" b="1" dirty="0">
                <a:solidFill>
                  <a:srgbClr val="277BD4"/>
                </a:solidFill>
              </a:rPr>
              <a:t>회원 로그인</a:t>
            </a:r>
            <a:r>
              <a:rPr lang="en-US" altLang="ko-KR" b="1" dirty="0">
                <a:solidFill>
                  <a:srgbClr val="277BD4"/>
                </a:solidFill>
              </a:rPr>
              <a:t> </a:t>
            </a:r>
          </a:p>
          <a:p>
            <a:r>
              <a:rPr lang="en-US" altLang="ko-KR" b="1" dirty="0">
                <a:solidFill>
                  <a:srgbClr val="277BD4">
                    <a:alpha val="95000"/>
                  </a:srgbClr>
                </a:solidFill>
              </a:rPr>
              <a:t>- </a:t>
            </a:r>
            <a:r>
              <a:rPr lang="ko-KR" altLang="en-US" b="1" dirty="0">
                <a:solidFill>
                  <a:srgbClr val="277BD4">
                    <a:alpha val="95000"/>
                  </a:srgbClr>
                </a:solidFill>
              </a:rPr>
              <a:t>회원 가입 신청</a:t>
            </a:r>
            <a:endParaRPr lang="en-US" altLang="ko-KR" b="1" dirty="0">
              <a:solidFill>
                <a:srgbClr val="277BD4">
                  <a:alpha val="95000"/>
                </a:srgbClr>
              </a:solidFill>
            </a:endParaRPr>
          </a:p>
          <a:p>
            <a:r>
              <a:rPr lang="en-US" altLang="ko-KR" dirty="0"/>
              <a:t>- </a:t>
            </a:r>
            <a:r>
              <a:rPr lang="ko-KR" altLang="en-US" dirty="0"/>
              <a:t>요금 입금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음식 주문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채팅</a:t>
            </a:r>
            <a:endParaRPr lang="en-US" dirty="0"/>
          </a:p>
          <a:p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881596" y="2873098"/>
            <a:ext cx="2659859" cy="357917"/>
          </a:xfrm>
        </p:spPr>
        <p:txBody>
          <a:bodyPr/>
          <a:lstStyle/>
          <a:p>
            <a:r>
              <a:rPr lang="ko-KR" altLang="en-US" dirty="0"/>
              <a:t>회원 관리 기능들</a:t>
            </a:r>
          </a:p>
        </p:txBody>
      </p:sp>
      <p:sp>
        <p:nvSpPr>
          <p:cNvPr id="9" name="텍스트 개체 틀 18">
            <a:extLst>
              <a:ext uri="{FF2B5EF4-FFF2-40B4-BE49-F238E27FC236}">
                <a16:creationId xmlns:a16="http://schemas.microsoft.com/office/drawing/2014/main" id="{B9DA5F7D-4B0A-45F9-A6D2-1906AFBCE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598" y="1044509"/>
            <a:ext cx="1290102" cy="222171"/>
          </a:xfrm>
        </p:spPr>
        <p:txBody>
          <a:bodyPr/>
          <a:lstStyle/>
          <a:p>
            <a:pPr algn="ctr"/>
            <a:r>
              <a:rPr lang="ko-KR" altLang="en-US" dirty="0"/>
              <a:t>프로그램 기능 소개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1A7850-A9E9-44B7-93D0-7A6A43F5E519}"/>
              </a:ext>
            </a:extLst>
          </p:cNvPr>
          <p:cNvSpPr/>
          <p:nvPr/>
        </p:nvSpPr>
        <p:spPr>
          <a:xfrm>
            <a:off x="4085200" y="1080088"/>
            <a:ext cx="2065623" cy="1077636"/>
          </a:xfrm>
          <a:prstGeom prst="roundRect">
            <a:avLst/>
          </a:prstGeom>
          <a:solidFill>
            <a:srgbClr val="EDEDED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E9454E-C97F-412A-AE4C-38946D09C5ED}"/>
              </a:ext>
            </a:extLst>
          </p:cNvPr>
          <p:cNvSpPr/>
          <p:nvPr/>
        </p:nvSpPr>
        <p:spPr>
          <a:xfrm>
            <a:off x="4289133" y="1361472"/>
            <a:ext cx="726759" cy="481058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424242"/>
                </a:solidFill>
              </a:rPr>
              <a:t>매니저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2F5892A-9D56-411C-914A-C16030D71162}"/>
              </a:ext>
            </a:extLst>
          </p:cNvPr>
          <p:cNvSpPr/>
          <p:nvPr/>
        </p:nvSpPr>
        <p:spPr>
          <a:xfrm>
            <a:off x="5206821" y="1361472"/>
            <a:ext cx="726759" cy="481058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424242"/>
                </a:solidFill>
              </a:rPr>
              <a:t>회원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9F3215A-8C95-40B0-BE62-8353407A5AFE}"/>
              </a:ext>
            </a:extLst>
          </p:cNvPr>
          <p:cNvSpPr/>
          <p:nvPr/>
        </p:nvSpPr>
        <p:spPr>
          <a:xfrm>
            <a:off x="5676122" y="2368602"/>
            <a:ext cx="2659859" cy="1684160"/>
          </a:xfrm>
          <a:prstGeom prst="roundRect">
            <a:avLst/>
          </a:prstGeom>
          <a:solidFill>
            <a:srgbClr val="EDEDED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A12833D-64AA-4533-8286-24C3612E6E7F}"/>
              </a:ext>
            </a:extLst>
          </p:cNvPr>
          <p:cNvSpPr/>
          <p:nvPr/>
        </p:nvSpPr>
        <p:spPr>
          <a:xfrm>
            <a:off x="6492891" y="2573786"/>
            <a:ext cx="1026322" cy="1314458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BC292CA-9E8E-4E16-9278-E7FF98C73EB0}"/>
              </a:ext>
            </a:extLst>
          </p:cNvPr>
          <p:cNvSpPr/>
          <p:nvPr/>
        </p:nvSpPr>
        <p:spPr>
          <a:xfrm>
            <a:off x="6583467" y="3138928"/>
            <a:ext cx="567266" cy="121010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424242"/>
                </a:solidFill>
              </a:rPr>
              <a:t>아이디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967D7CA-2DC7-47A4-87B0-1BDBBC52BA7F}"/>
              </a:ext>
            </a:extLst>
          </p:cNvPr>
          <p:cNvSpPr/>
          <p:nvPr/>
        </p:nvSpPr>
        <p:spPr>
          <a:xfrm>
            <a:off x="6583467" y="3301124"/>
            <a:ext cx="567266" cy="121010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424242"/>
                </a:solidFill>
              </a:rPr>
              <a:t>비밀번호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44A68F7-C066-4BD0-B03F-841823CE8E0F}"/>
              </a:ext>
            </a:extLst>
          </p:cNvPr>
          <p:cNvSpPr/>
          <p:nvPr/>
        </p:nvSpPr>
        <p:spPr>
          <a:xfrm>
            <a:off x="7203482" y="3118608"/>
            <a:ext cx="249857" cy="481058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424242"/>
                </a:solidFill>
              </a:rPr>
              <a:t>시작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B4BCD6-2507-4489-9E0A-926B0502C501}"/>
              </a:ext>
            </a:extLst>
          </p:cNvPr>
          <p:cNvSpPr/>
          <p:nvPr/>
        </p:nvSpPr>
        <p:spPr>
          <a:xfrm>
            <a:off x="6583467" y="3458336"/>
            <a:ext cx="567266" cy="121010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424242"/>
                </a:solidFill>
              </a:rPr>
              <a:t>카드번호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988A0-CBC9-47AF-AB36-ABC5D9F6B7DA}"/>
              </a:ext>
            </a:extLst>
          </p:cNvPr>
          <p:cNvSpPr txBox="1"/>
          <p:nvPr/>
        </p:nvSpPr>
        <p:spPr>
          <a:xfrm>
            <a:off x="6697441" y="2747142"/>
            <a:ext cx="627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24804E-2C4B-4CDC-A3BD-8468EFE1E56D}"/>
              </a:ext>
            </a:extLst>
          </p:cNvPr>
          <p:cNvSpPr txBox="1"/>
          <p:nvPr/>
        </p:nvSpPr>
        <p:spPr>
          <a:xfrm>
            <a:off x="6516618" y="3573894"/>
            <a:ext cx="109290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/>
              <a:t>ID/PW </a:t>
            </a:r>
            <a:r>
              <a:rPr lang="ko-KR" altLang="en-US" sz="400" dirty="0"/>
              <a:t>찾기     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BD13B-5FCA-443D-B6B0-102AB11CF8F2}"/>
              </a:ext>
            </a:extLst>
          </p:cNvPr>
          <p:cNvSpPr txBox="1"/>
          <p:nvPr/>
        </p:nvSpPr>
        <p:spPr>
          <a:xfrm>
            <a:off x="4127811" y="892717"/>
            <a:ext cx="1290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ko-KR" altLang="en-US" sz="1000" dirty="0">
                <a:solidFill>
                  <a:schemeClr val="bg1"/>
                </a:solidFill>
              </a:rPr>
              <a:t>메인 화면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2D8F3C-2A4C-4441-A167-4E879FC03A8E}"/>
              </a:ext>
            </a:extLst>
          </p:cNvPr>
          <p:cNvSpPr/>
          <p:nvPr/>
        </p:nvSpPr>
        <p:spPr>
          <a:xfrm>
            <a:off x="4055094" y="4292924"/>
            <a:ext cx="2659859" cy="1684160"/>
          </a:xfrm>
          <a:prstGeom prst="roundRect">
            <a:avLst/>
          </a:prstGeom>
          <a:solidFill>
            <a:srgbClr val="EDEDED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8AC8F0-3951-4849-9CEC-D59A4C807E7B}"/>
              </a:ext>
            </a:extLst>
          </p:cNvPr>
          <p:cNvSpPr txBox="1"/>
          <p:nvPr/>
        </p:nvSpPr>
        <p:spPr>
          <a:xfrm>
            <a:off x="7324821" y="2170587"/>
            <a:ext cx="1535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ko-KR" altLang="en-US" sz="1000" dirty="0">
                <a:solidFill>
                  <a:schemeClr val="bg1"/>
                </a:solidFill>
              </a:rPr>
              <a:t>로그인 화면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51AB-7689-4BCD-BDF8-CB0CC4854803}"/>
              </a:ext>
            </a:extLst>
          </p:cNvPr>
          <p:cNvSpPr txBox="1"/>
          <p:nvPr/>
        </p:nvSpPr>
        <p:spPr>
          <a:xfrm>
            <a:off x="4134389" y="4076045"/>
            <a:ext cx="1283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ko-KR" altLang="en-US" sz="1000" dirty="0">
                <a:solidFill>
                  <a:schemeClr val="bg1"/>
                </a:solidFill>
              </a:rPr>
              <a:t>회원 가입 신청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D7D5291-AFC9-4EEB-96EE-4230B53747E3}"/>
              </a:ext>
            </a:extLst>
          </p:cNvPr>
          <p:cNvSpPr/>
          <p:nvPr/>
        </p:nvSpPr>
        <p:spPr>
          <a:xfrm>
            <a:off x="4871862" y="4488180"/>
            <a:ext cx="1026322" cy="1314458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F621B9-DF65-4BD2-B0D8-2ABCD1D91CCE}"/>
              </a:ext>
            </a:extLst>
          </p:cNvPr>
          <p:cNvSpPr txBox="1"/>
          <p:nvPr/>
        </p:nvSpPr>
        <p:spPr>
          <a:xfrm>
            <a:off x="4985893" y="4489650"/>
            <a:ext cx="82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회원가입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BDD52EB-CBFE-4FAC-84A7-4FF8E2D59B90}"/>
              </a:ext>
            </a:extLst>
          </p:cNvPr>
          <p:cNvSpPr/>
          <p:nvPr/>
        </p:nvSpPr>
        <p:spPr>
          <a:xfrm>
            <a:off x="5144924" y="4910483"/>
            <a:ext cx="473728" cy="78837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아이디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0D5D6BE-7198-448E-8FDB-98A819256D72}"/>
              </a:ext>
            </a:extLst>
          </p:cNvPr>
          <p:cNvSpPr/>
          <p:nvPr/>
        </p:nvSpPr>
        <p:spPr>
          <a:xfrm>
            <a:off x="5144924" y="5041064"/>
            <a:ext cx="473728" cy="78837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비밀번호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A801038-CBA8-461D-A89D-A4BB6057347C}"/>
              </a:ext>
            </a:extLst>
          </p:cNvPr>
          <p:cNvSpPr/>
          <p:nvPr/>
        </p:nvSpPr>
        <p:spPr>
          <a:xfrm>
            <a:off x="5144924" y="5180614"/>
            <a:ext cx="473728" cy="78837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비번확인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F92F471-C305-4D40-A015-C1D7EA9CC318}"/>
              </a:ext>
            </a:extLst>
          </p:cNvPr>
          <p:cNvSpPr/>
          <p:nvPr/>
        </p:nvSpPr>
        <p:spPr>
          <a:xfrm>
            <a:off x="5137458" y="5320254"/>
            <a:ext cx="473728" cy="78837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전화번호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09A6873-EED1-487B-825D-3C4922C313FF}"/>
              </a:ext>
            </a:extLst>
          </p:cNvPr>
          <p:cNvSpPr/>
          <p:nvPr/>
        </p:nvSpPr>
        <p:spPr>
          <a:xfrm>
            <a:off x="5144924" y="5455928"/>
            <a:ext cx="473728" cy="78837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이메일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C94237-4D0D-44BE-AF5C-4F6B64C0EBB7}"/>
              </a:ext>
            </a:extLst>
          </p:cNvPr>
          <p:cNvSpPr/>
          <p:nvPr/>
        </p:nvSpPr>
        <p:spPr>
          <a:xfrm>
            <a:off x="5449819" y="5607094"/>
            <a:ext cx="337666" cy="135674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rgbClr val="424242"/>
                </a:solidFill>
              </a:rPr>
              <a:t>가입</a:t>
            </a:r>
            <a:endParaRPr lang="ko-KR" altLang="en-US" sz="500" dirty="0">
              <a:solidFill>
                <a:srgbClr val="424242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616A609-FBC3-4259-9619-82E496F41E1F}"/>
              </a:ext>
            </a:extLst>
          </p:cNvPr>
          <p:cNvSpPr/>
          <p:nvPr/>
        </p:nvSpPr>
        <p:spPr>
          <a:xfrm>
            <a:off x="5036656" y="5607094"/>
            <a:ext cx="337666" cy="135674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취소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42346C7-4D25-4ECA-A0EE-A9B6064AE3F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933580" y="1602001"/>
            <a:ext cx="879004" cy="914400"/>
          </a:xfrm>
          <a:prstGeom prst="bentConnector2">
            <a:avLst/>
          </a:prstGeom>
          <a:ln w="19050">
            <a:solidFill>
              <a:srgbClr val="277B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4B23E5A-D105-43D7-B2C8-FA0103A99BB0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 rot="5400000">
            <a:off x="5843848" y="3268958"/>
            <a:ext cx="760398" cy="1678047"/>
          </a:xfrm>
          <a:prstGeom prst="bentConnector3">
            <a:avLst/>
          </a:prstGeom>
          <a:ln w="19050">
            <a:solidFill>
              <a:srgbClr val="277B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0E8A772-0EDE-4C45-8F21-D8E393AB84E6}"/>
              </a:ext>
            </a:extLst>
          </p:cNvPr>
          <p:cNvSpPr/>
          <p:nvPr/>
        </p:nvSpPr>
        <p:spPr>
          <a:xfrm>
            <a:off x="5137458" y="4767063"/>
            <a:ext cx="473728" cy="78837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65893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텍스트 개체 틀 4">
            <a:extLst>
              <a:ext uri="{FF2B5EF4-FFF2-40B4-BE49-F238E27FC236}">
                <a16:creationId xmlns:a16="http://schemas.microsoft.com/office/drawing/2014/main" id="{7C6A9D67-8178-426C-BC01-EEA0C7A54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54540" y="818200"/>
            <a:ext cx="4784245" cy="5457608"/>
          </a:xfrm>
        </p:spPr>
        <p:txBody>
          <a:bodyPr/>
          <a:lstStyle/>
          <a:p>
            <a:pPr algn="ctr"/>
            <a:r>
              <a:rPr lang="en-US" altLang="ko-KR" b="1" dirty="0"/>
              <a:t> </a:t>
            </a:r>
          </a:p>
        </p:txBody>
      </p:sp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>
          <a:xfrm>
            <a:off x="881597" y="1414229"/>
            <a:ext cx="2659859" cy="1259632"/>
          </a:xfrm>
        </p:spPr>
        <p:txBody>
          <a:bodyPr/>
          <a:lstStyle/>
          <a:p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AB51106-CFC3-40DB-AF7A-469E481BA5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1597" y="3430252"/>
            <a:ext cx="2659859" cy="1057928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회원 로그인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회원 가입 신청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요금 입금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1" dirty="0">
                <a:solidFill>
                  <a:srgbClr val="277BD4">
                    <a:alpha val="95000"/>
                  </a:srgbClr>
                </a:solidFill>
              </a:rPr>
              <a:t>식사 주문</a:t>
            </a:r>
            <a:endParaRPr lang="en-US" altLang="ko-KR" b="1" dirty="0">
              <a:solidFill>
                <a:srgbClr val="277BD4">
                  <a:alpha val="95000"/>
                </a:srgbClr>
              </a:solidFill>
            </a:endParaRPr>
          </a:p>
          <a:p>
            <a:r>
              <a:rPr lang="en-US" altLang="ko-KR" b="1" dirty="0"/>
              <a:t>- </a:t>
            </a:r>
            <a:r>
              <a:rPr lang="ko-KR" altLang="en-US" b="1" dirty="0">
                <a:solidFill>
                  <a:srgbClr val="277BD4">
                    <a:alpha val="95000"/>
                  </a:srgbClr>
                </a:solidFill>
              </a:rPr>
              <a:t>채팅</a:t>
            </a:r>
            <a:endParaRPr lang="en-US" b="1" dirty="0">
              <a:solidFill>
                <a:srgbClr val="277BD4">
                  <a:alpha val="9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881596" y="2873098"/>
            <a:ext cx="2659859" cy="357917"/>
          </a:xfrm>
        </p:spPr>
        <p:txBody>
          <a:bodyPr/>
          <a:lstStyle/>
          <a:p>
            <a:r>
              <a:rPr lang="ko-KR" altLang="en-US" dirty="0"/>
              <a:t>회원 관리 기능들</a:t>
            </a:r>
          </a:p>
        </p:txBody>
      </p:sp>
      <p:sp>
        <p:nvSpPr>
          <p:cNvPr id="9" name="텍스트 개체 틀 18">
            <a:extLst>
              <a:ext uri="{FF2B5EF4-FFF2-40B4-BE49-F238E27FC236}">
                <a16:creationId xmlns:a16="http://schemas.microsoft.com/office/drawing/2014/main" id="{B9DA5F7D-4B0A-45F9-A6D2-1906AFBCE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598" y="1044509"/>
            <a:ext cx="1290102" cy="222171"/>
          </a:xfrm>
        </p:spPr>
        <p:txBody>
          <a:bodyPr/>
          <a:lstStyle/>
          <a:p>
            <a:pPr algn="ctr"/>
            <a:r>
              <a:rPr lang="ko-KR" altLang="en-US" dirty="0"/>
              <a:t>프로그램 기능 소개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F76A0E6-F36D-4F9D-BC00-1B70A3A5DB7C}"/>
              </a:ext>
            </a:extLst>
          </p:cNvPr>
          <p:cNvSpPr/>
          <p:nvPr/>
        </p:nvSpPr>
        <p:spPr>
          <a:xfrm>
            <a:off x="4831094" y="1266680"/>
            <a:ext cx="2659859" cy="1684160"/>
          </a:xfrm>
          <a:prstGeom prst="roundRect">
            <a:avLst/>
          </a:prstGeom>
          <a:solidFill>
            <a:srgbClr val="EDEDED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5DCBB2A-00EF-4138-9138-B1FB083CE319}"/>
              </a:ext>
            </a:extLst>
          </p:cNvPr>
          <p:cNvSpPr/>
          <p:nvPr/>
        </p:nvSpPr>
        <p:spPr>
          <a:xfrm>
            <a:off x="6370339" y="1361616"/>
            <a:ext cx="1026322" cy="529344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ADFF461-488D-446E-8F8F-557EFD606F38}"/>
              </a:ext>
            </a:extLst>
          </p:cNvPr>
          <p:cNvSpPr/>
          <p:nvPr/>
        </p:nvSpPr>
        <p:spPr>
          <a:xfrm>
            <a:off x="6785056" y="1522016"/>
            <a:ext cx="543845" cy="87660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결제 금액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0C5D155-CD13-4E8D-A89B-D71D04C58714}"/>
              </a:ext>
            </a:extLst>
          </p:cNvPr>
          <p:cNvSpPr/>
          <p:nvPr/>
        </p:nvSpPr>
        <p:spPr>
          <a:xfrm>
            <a:off x="6785056" y="1417036"/>
            <a:ext cx="543845" cy="87660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남는 시간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63772C-7D30-4F56-AA1C-31788FDDD6D7}"/>
              </a:ext>
            </a:extLst>
          </p:cNvPr>
          <p:cNvSpPr/>
          <p:nvPr/>
        </p:nvSpPr>
        <p:spPr>
          <a:xfrm>
            <a:off x="6418841" y="1413652"/>
            <a:ext cx="334459" cy="19602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rgbClr val="424242"/>
                </a:solidFill>
              </a:rPr>
              <a:t>N</a:t>
            </a:r>
            <a:r>
              <a:rPr lang="ko-KR" altLang="en-US" sz="500" dirty="0">
                <a:solidFill>
                  <a:srgbClr val="424242"/>
                </a:solidFill>
              </a:rPr>
              <a:t>번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10F27D1-C334-4D00-AFD8-E7492EF84ADF}"/>
              </a:ext>
            </a:extLst>
          </p:cNvPr>
          <p:cNvSpPr/>
          <p:nvPr/>
        </p:nvSpPr>
        <p:spPr>
          <a:xfrm>
            <a:off x="6418841" y="1652306"/>
            <a:ext cx="334459" cy="196024"/>
          </a:xfrm>
          <a:prstGeom prst="roundRect">
            <a:avLst/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채팅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8989BD9-D1EE-4DED-8287-B86353C5FF9D}"/>
              </a:ext>
            </a:extLst>
          </p:cNvPr>
          <p:cNvSpPr/>
          <p:nvPr/>
        </p:nvSpPr>
        <p:spPr>
          <a:xfrm>
            <a:off x="6801802" y="1652306"/>
            <a:ext cx="527099" cy="196024"/>
          </a:xfrm>
          <a:prstGeom prst="roundRect">
            <a:avLst/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식사 주문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65A8D6-3A9C-4540-95AB-E16460982076}"/>
              </a:ext>
            </a:extLst>
          </p:cNvPr>
          <p:cNvSpPr txBox="1"/>
          <p:nvPr/>
        </p:nvSpPr>
        <p:spPr>
          <a:xfrm>
            <a:off x="4890928" y="1072765"/>
            <a:ext cx="1962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ko-KR" altLang="en-US" sz="1000" dirty="0">
                <a:solidFill>
                  <a:schemeClr val="bg1"/>
                </a:solidFill>
              </a:rPr>
              <a:t>로그인 후 화면 </a:t>
            </a:r>
            <a:r>
              <a:rPr lang="en-US" altLang="ko-KR" sz="1000" dirty="0">
                <a:solidFill>
                  <a:schemeClr val="bg1"/>
                </a:solidFill>
              </a:rPr>
              <a:t>– </a:t>
            </a:r>
            <a:r>
              <a:rPr lang="ko-KR" altLang="en-US" sz="1000" dirty="0">
                <a:solidFill>
                  <a:schemeClr val="bg1"/>
                </a:solidFill>
              </a:rPr>
              <a:t>세부 기능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5F004CC-A225-4CDC-9029-B6EC09E23571}"/>
              </a:ext>
            </a:extLst>
          </p:cNvPr>
          <p:cNvSpPr/>
          <p:nvPr/>
        </p:nvSpPr>
        <p:spPr>
          <a:xfrm>
            <a:off x="3905639" y="3728068"/>
            <a:ext cx="1795580" cy="1684160"/>
          </a:xfrm>
          <a:prstGeom prst="roundRect">
            <a:avLst/>
          </a:prstGeom>
          <a:solidFill>
            <a:srgbClr val="EDEDED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E232D14-0BF6-4FA4-93CD-77C1149FB4D8}"/>
              </a:ext>
            </a:extLst>
          </p:cNvPr>
          <p:cNvSpPr/>
          <p:nvPr/>
        </p:nvSpPr>
        <p:spPr>
          <a:xfrm>
            <a:off x="5904313" y="3729745"/>
            <a:ext cx="2556970" cy="1684160"/>
          </a:xfrm>
          <a:prstGeom prst="roundRect">
            <a:avLst/>
          </a:prstGeom>
          <a:solidFill>
            <a:srgbClr val="EDEDED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C8F84A8-A263-4002-9821-2C6D7118C964}"/>
              </a:ext>
            </a:extLst>
          </p:cNvPr>
          <p:cNvSpPr/>
          <p:nvPr/>
        </p:nvSpPr>
        <p:spPr>
          <a:xfrm>
            <a:off x="4022474" y="5056519"/>
            <a:ext cx="1561910" cy="19602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rgbClr val="424242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40493D2-5AAC-4425-B3DC-3A02A9D00A44}"/>
              </a:ext>
            </a:extLst>
          </p:cNvPr>
          <p:cNvSpPr/>
          <p:nvPr/>
        </p:nvSpPr>
        <p:spPr>
          <a:xfrm>
            <a:off x="5284083" y="5075631"/>
            <a:ext cx="278130" cy="157800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" dirty="0">
                <a:solidFill>
                  <a:srgbClr val="424242"/>
                </a:solidFill>
              </a:rPr>
              <a:t>전송</a:t>
            </a:r>
          </a:p>
        </p:txBody>
      </p:sp>
      <p:sp>
        <p:nvSpPr>
          <p:cNvPr id="60" name="말풍선: 모서리가 둥근 사각형 59">
            <a:extLst>
              <a:ext uri="{FF2B5EF4-FFF2-40B4-BE49-F238E27FC236}">
                <a16:creationId xmlns:a16="http://schemas.microsoft.com/office/drawing/2014/main" id="{D6AF7C00-7321-48B9-B606-5735666F646D}"/>
              </a:ext>
            </a:extLst>
          </p:cNvPr>
          <p:cNvSpPr/>
          <p:nvPr/>
        </p:nvSpPr>
        <p:spPr>
          <a:xfrm>
            <a:off x="4022474" y="4152878"/>
            <a:ext cx="1055370" cy="156210"/>
          </a:xfrm>
          <a:prstGeom prst="wedgeRoundRectCallout">
            <a:avLst>
              <a:gd name="adj1" fmla="val -56573"/>
              <a:gd name="adj2" fmla="val 348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말풍선: 모서리가 둥근 사각형 60">
            <a:extLst>
              <a:ext uri="{FF2B5EF4-FFF2-40B4-BE49-F238E27FC236}">
                <a16:creationId xmlns:a16="http://schemas.microsoft.com/office/drawing/2014/main" id="{76FC0FBD-89BC-48A6-820D-08EFDD9C7BB0}"/>
              </a:ext>
            </a:extLst>
          </p:cNvPr>
          <p:cNvSpPr/>
          <p:nvPr/>
        </p:nvSpPr>
        <p:spPr>
          <a:xfrm>
            <a:off x="4029501" y="3943989"/>
            <a:ext cx="1055370" cy="156210"/>
          </a:xfrm>
          <a:prstGeom prst="wedgeRoundRectCallout">
            <a:avLst>
              <a:gd name="adj1" fmla="val -56573"/>
              <a:gd name="adj2" fmla="val 348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604C18D1-D897-4358-A72E-89325458599E}"/>
              </a:ext>
            </a:extLst>
          </p:cNvPr>
          <p:cNvSpPr/>
          <p:nvPr/>
        </p:nvSpPr>
        <p:spPr>
          <a:xfrm>
            <a:off x="4529014" y="4374524"/>
            <a:ext cx="1055370" cy="156210"/>
          </a:xfrm>
          <a:prstGeom prst="wedgeRoundRectCallout">
            <a:avLst>
              <a:gd name="adj1" fmla="val 58589"/>
              <a:gd name="adj2" fmla="val 446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3BD28E-7B22-405B-AC09-DE00D00166AD}"/>
              </a:ext>
            </a:extLst>
          </p:cNvPr>
          <p:cNvSpPr txBox="1"/>
          <p:nvPr/>
        </p:nvSpPr>
        <p:spPr>
          <a:xfrm>
            <a:off x="3932342" y="3484398"/>
            <a:ext cx="1962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ko-KR" altLang="en-US" sz="1000" dirty="0">
                <a:solidFill>
                  <a:schemeClr val="bg1"/>
                </a:solidFill>
              </a:rPr>
              <a:t>세부 기능 </a:t>
            </a:r>
            <a:r>
              <a:rPr lang="en-US" altLang="ko-KR" sz="1000" dirty="0">
                <a:solidFill>
                  <a:schemeClr val="bg1"/>
                </a:solidFill>
              </a:rPr>
              <a:t>- </a:t>
            </a:r>
            <a:r>
              <a:rPr lang="ko-KR" altLang="en-US" sz="1000" dirty="0">
                <a:solidFill>
                  <a:schemeClr val="bg1"/>
                </a:solidFill>
              </a:rPr>
              <a:t>채팅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F1AC4F-5EFC-47D5-A741-CBC60908777F}"/>
              </a:ext>
            </a:extLst>
          </p:cNvPr>
          <p:cNvSpPr txBox="1"/>
          <p:nvPr/>
        </p:nvSpPr>
        <p:spPr>
          <a:xfrm>
            <a:off x="6075626" y="3515715"/>
            <a:ext cx="1962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ko-KR" altLang="en-US" sz="1000" dirty="0">
                <a:solidFill>
                  <a:schemeClr val="bg1"/>
                </a:solidFill>
              </a:rPr>
              <a:t>세부 기능 </a:t>
            </a:r>
            <a:r>
              <a:rPr lang="en-US" altLang="ko-KR" sz="1000" dirty="0">
                <a:solidFill>
                  <a:schemeClr val="bg1"/>
                </a:solidFill>
              </a:rPr>
              <a:t>– </a:t>
            </a:r>
            <a:r>
              <a:rPr lang="ko-KR" altLang="en-US" sz="1000" dirty="0">
                <a:solidFill>
                  <a:schemeClr val="bg1"/>
                </a:solidFill>
              </a:rPr>
              <a:t>식사 주문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024E24F-A5EC-4462-9BAF-F4832F906954}"/>
              </a:ext>
            </a:extLst>
          </p:cNvPr>
          <p:cNvSpPr/>
          <p:nvPr/>
        </p:nvSpPr>
        <p:spPr>
          <a:xfrm>
            <a:off x="6092273" y="3850842"/>
            <a:ext cx="2265597" cy="1407363"/>
          </a:xfrm>
          <a:prstGeom prst="roundRect">
            <a:avLst>
              <a:gd name="adj" fmla="val 8184"/>
            </a:avLst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8497694-C191-4AAB-8004-3F62F6B7ACFD}"/>
              </a:ext>
            </a:extLst>
          </p:cNvPr>
          <p:cNvSpPr/>
          <p:nvPr/>
        </p:nvSpPr>
        <p:spPr>
          <a:xfrm>
            <a:off x="6010333" y="3849567"/>
            <a:ext cx="587233" cy="1407363"/>
          </a:xfrm>
          <a:prstGeom prst="roundRect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BE6D2EC-58AE-4CFC-9096-D444EFB58906}"/>
              </a:ext>
            </a:extLst>
          </p:cNvPr>
          <p:cNvSpPr/>
          <p:nvPr/>
        </p:nvSpPr>
        <p:spPr>
          <a:xfrm>
            <a:off x="6070991" y="3904175"/>
            <a:ext cx="506559" cy="19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카테고리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0EFA524-1589-4D86-A84A-AD7837F58204}"/>
              </a:ext>
            </a:extLst>
          </p:cNvPr>
          <p:cNvSpPr/>
          <p:nvPr/>
        </p:nvSpPr>
        <p:spPr>
          <a:xfrm>
            <a:off x="6660955" y="3912954"/>
            <a:ext cx="462388" cy="513320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음식</a:t>
            </a:r>
            <a:r>
              <a:rPr lang="en-US" altLang="ko-KR" sz="500" dirty="0">
                <a:solidFill>
                  <a:srgbClr val="424242"/>
                </a:solidFill>
              </a:rPr>
              <a:t>1</a:t>
            </a:r>
            <a:endParaRPr lang="ko-KR" altLang="en-US" sz="500" dirty="0">
              <a:solidFill>
                <a:srgbClr val="424242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936E82C-1B0D-4207-9122-3B04581D79C9}"/>
              </a:ext>
            </a:extLst>
          </p:cNvPr>
          <p:cNvSpPr/>
          <p:nvPr/>
        </p:nvSpPr>
        <p:spPr>
          <a:xfrm>
            <a:off x="7224832" y="3912954"/>
            <a:ext cx="462388" cy="513320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음식</a:t>
            </a:r>
            <a:r>
              <a:rPr lang="en-US" altLang="ko-KR" sz="500" dirty="0">
                <a:solidFill>
                  <a:srgbClr val="424242"/>
                </a:solidFill>
              </a:rPr>
              <a:t>2</a:t>
            </a:r>
            <a:endParaRPr lang="ko-KR" altLang="en-US" sz="500" dirty="0">
              <a:solidFill>
                <a:srgbClr val="424242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33BD04D-342F-4AD3-A017-37BD5B1427AA}"/>
              </a:ext>
            </a:extLst>
          </p:cNvPr>
          <p:cNvSpPr/>
          <p:nvPr/>
        </p:nvSpPr>
        <p:spPr>
          <a:xfrm>
            <a:off x="7788709" y="3912954"/>
            <a:ext cx="462388" cy="513320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음식</a:t>
            </a:r>
            <a:r>
              <a:rPr lang="en-US" altLang="ko-KR" sz="500" dirty="0">
                <a:solidFill>
                  <a:srgbClr val="424242"/>
                </a:solidFill>
              </a:rPr>
              <a:t>3</a:t>
            </a:r>
            <a:endParaRPr lang="ko-KR" altLang="en-US" sz="500" dirty="0">
              <a:solidFill>
                <a:srgbClr val="424242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AEA19D3-B667-441E-B13C-5EE01753A6B8}"/>
              </a:ext>
            </a:extLst>
          </p:cNvPr>
          <p:cNvSpPr/>
          <p:nvPr/>
        </p:nvSpPr>
        <p:spPr>
          <a:xfrm>
            <a:off x="6681742" y="4542952"/>
            <a:ext cx="462388" cy="513320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음식</a:t>
            </a:r>
            <a:r>
              <a:rPr lang="en-US" altLang="ko-KR" sz="500" dirty="0">
                <a:solidFill>
                  <a:srgbClr val="424242"/>
                </a:solidFill>
              </a:rPr>
              <a:t>4</a:t>
            </a:r>
            <a:endParaRPr lang="ko-KR" altLang="en-US" sz="500" dirty="0">
              <a:solidFill>
                <a:srgbClr val="424242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3DA0AA1-F98C-4608-97F2-4F520CE5BD57}"/>
              </a:ext>
            </a:extLst>
          </p:cNvPr>
          <p:cNvSpPr/>
          <p:nvPr/>
        </p:nvSpPr>
        <p:spPr>
          <a:xfrm>
            <a:off x="7245619" y="4542952"/>
            <a:ext cx="462388" cy="513320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음식</a:t>
            </a:r>
            <a:r>
              <a:rPr lang="en-US" altLang="ko-KR" sz="500" dirty="0">
                <a:solidFill>
                  <a:srgbClr val="424242"/>
                </a:solidFill>
              </a:rPr>
              <a:t>5</a:t>
            </a:r>
            <a:endParaRPr lang="ko-KR" altLang="en-US" sz="500" dirty="0">
              <a:solidFill>
                <a:srgbClr val="424242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8B13EB6-22B5-4512-82FA-369FFE93DF30}"/>
              </a:ext>
            </a:extLst>
          </p:cNvPr>
          <p:cNvSpPr/>
          <p:nvPr/>
        </p:nvSpPr>
        <p:spPr>
          <a:xfrm>
            <a:off x="7809496" y="4542952"/>
            <a:ext cx="462388" cy="513320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424242"/>
                </a:solidFill>
              </a:rPr>
              <a:t>음식</a:t>
            </a:r>
            <a:r>
              <a:rPr lang="en-US" altLang="ko-KR" sz="500" dirty="0">
                <a:solidFill>
                  <a:srgbClr val="424242"/>
                </a:solidFill>
              </a:rPr>
              <a:t>6</a:t>
            </a:r>
            <a:endParaRPr lang="ko-KR" altLang="en-US" sz="500" dirty="0">
              <a:solidFill>
                <a:srgbClr val="424242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B91BF1D-6E24-48AB-90AC-6193302FD359}"/>
              </a:ext>
            </a:extLst>
          </p:cNvPr>
          <p:cNvSpPr/>
          <p:nvPr/>
        </p:nvSpPr>
        <p:spPr>
          <a:xfrm>
            <a:off x="7923530" y="5095027"/>
            <a:ext cx="293370" cy="108759"/>
          </a:xfrm>
          <a:prstGeom prst="roundRect">
            <a:avLst/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">
                <a:solidFill>
                  <a:schemeClr val="bg1"/>
                </a:solidFill>
              </a:rPr>
              <a:t>주문</a:t>
            </a:r>
            <a:endParaRPr lang="ko-KR" altLang="en-US" sz="300" dirty="0">
              <a:solidFill>
                <a:schemeClr val="bg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82036FF-5A4C-449D-95F8-F8D8C76245DB}"/>
              </a:ext>
            </a:extLst>
          </p:cNvPr>
          <p:cNvSpPr/>
          <p:nvPr/>
        </p:nvSpPr>
        <p:spPr>
          <a:xfrm>
            <a:off x="7609359" y="5095878"/>
            <a:ext cx="293370" cy="108759"/>
          </a:xfrm>
          <a:prstGeom prst="roundRect">
            <a:avLst/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" dirty="0">
                <a:solidFill>
                  <a:schemeClr val="bg1"/>
                </a:solidFill>
              </a:rPr>
              <a:t>취소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7F2B47C-F01F-4585-B1CA-BA6363C89B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22369" y="1750317"/>
            <a:ext cx="1896472" cy="1725007"/>
          </a:xfrm>
          <a:prstGeom prst="bentConnector3">
            <a:avLst>
              <a:gd name="adj1" fmla="val 100091"/>
            </a:avLst>
          </a:prstGeom>
          <a:ln w="19050">
            <a:solidFill>
              <a:srgbClr val="277B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60F577A-E423-49F3-8554-5147BFFBDAD0}"/>
              </a:ext>
            </a:extLst>
          </p:cNvPr>
          <p:cNvCxnSpPr>
            <a:stCxn id="53" idx="2"/>
            <a:endCxn id="64" idx="0"/>
          </p:cNvCxnSpPr>
          <p:nvPr/>
        </p:nvCxnSpPr>
        <p:spPr>
          <a:xfrm flipH="1">
            <a:off x="7056977" y="1848330"/>
            <a:ext cx="8375" cy="1667385"/>
          </a:xfrm>
          <a:prstGeom prst="straightConnector1">
            <a:avLst/>
          </a:prstGeom>
          <a:ln w="19050">
            <a:solidFill>
              <a:srgbClr val="3963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28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6961</TotalTime>
  <Words>656</Words>
  <Application>Microsoft Office PowerPoint</Application>
  <PresentationFormat>화면 슬라이드 쇼(4:3)</PresentationFormat>
  <Paragraphs>231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YouandiModern HeadRegular</vt:lpstr>
      <vt:lpstr>나눔스퀘어</vt:lpstr>
      <vt:lpstr>나눔스퀘어 ExtraBold</vt:lpstr>
      <vt:lpstr>맑은 고딕</vt:lpstr>
      <vt:lpstr>현대하모니 L</vt:lpstr>
      <vt:lpstr>현대하모니 M</vt:lpstr>
      <vt:lpstr>Arial</vt:lpstr>
      <vt:lpstr>Office 테마</vt:lpstr>
      <vt:lpstr>PC방  회원 관리 프로그램</vt:lpstr>
      <vt:lpstr>PowerPoint 프레젠테이션</vt:lpstr>
      <vt:lpstr>PowerPoint 프레젠테이션</vt:lpstr>
      <vt:lpstr>김종국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user</cp:lastModifiedBy>
  <cp:revision>957</cp:revision>
  <dcterms:created xsi:type="dcterms:W3CDTF">2016-11-18T22:13:00Z</dcterms:created>
  <dcterms:modified xsi:type="dcterms:W3CDTF">2021-04-11T23:47:32Z</dcterms:modified>
</cp:coreProperties>
</file>