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F8332-1ED0-7E4C-A3B5-2BC8EB25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6E4C4-1A7E-8A40-9E11-3C86236D6C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F980-4787-8841-8CC3-25D81882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78EB5-8B69-9546-8C96-99A1FBC4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F52E5-6207-5B45-8529-02854A9EB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6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A571A-071B-8C4E-B117-C9AA76DAD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BAA36-E0BF-4740-8BC6-6EE236A73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93B27-316D-704A-AF2D-1283EC44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4561-7A5E-1F4E-B28B-7B7D65AB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82AF3-A634-BC48-A12F-D9879875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F0B44-C2D4-914D-909B-2BF0AD5DD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693FF-3748-584F-82D8-922325665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9131-7816-D84E-BCDB-D1D664CD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B7C1-BA08-0B44-85B8-E0C63139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703E2-997B-2B4E-9BB3-E881808F7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B1F3-344E-8947-8F03-80CEC40A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86F6-35BC-3B4F-80AB-E0F7BD89D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06D2-E97A-0F43-966F-E93A7E6E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BE84E-F6DA-0C46-A838-49FD198B6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9184E-E3EF-5B41-8E0F-BF9992DE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88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C644B-D7B9-6549-8AD3-A8F62D962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8F21AB-F1F6-C14C-9E84-D7F1F8D32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4B28D-43E5-1A4D-A37D-F1081D0D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1E5FE-FB6C-504C-AD03-D5A0D0E8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3C881-859D-F041-991A-D2F25664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91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E903-C74B-C340-B389-9A31DAB11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64B2-2AE5-E949-89C1-D142C587F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7CD2C-D65A-5345-B89D-81130580F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40176-8845-7443-821F-EF6CF30D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717345-6502-9348-9B9F-F2CB3F18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1F7F8-85B3-644E-A441-704B3951A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5D7EF-AFDB-6240-877A-5BA3EBAF4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7FAAD-FF2C-3643-9412-00F0E1086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8AA5F-31FC-C347-BFC1-B458965A6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3EBAD-9C7B-0947-9329-0E647A2E6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716F82-CA14-BB44-9B93-6BD310918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4620EB-1503-5F4C-BB4D-66D75AC9A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EE230-9D2B-FC44-AD08-BF0CC781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55DAE4-A28D-1F47-AAEE-7F735DFC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79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E3FA-5849-8148-97C3-55F050177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C68AE-81AF-DA4D-BC62-548E876ED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373ED-ACFC-3749-B71C-EF4C181FE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4B5C9-9C90-704A-9CBE-64DBF503A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76BFB-78FD-D846-BD86-3E1B27AD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A7463-CF0A-1444-8124-546A96C9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2E536-5CE4-6641-8B95-68B5C4E1F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59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72E3-D720-F14B-BF3E-80325087A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353E-C166-BD4B-AA5A-B97DC49B3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07CFD-F881-0940-A7E0-DEE539DD9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E36AD-ADAB-7041-8D73-31283100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C0C1D-BAAF-BF40-8F79-8504AE7E5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D07A7-1DE5-B54F-B842-54DA28B1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26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7A1B-79E9-C841-A6B6-440D5A57F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E74AE-3E80-C04F-A55F-F15EAA547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9EF2D-EFF9-004F-BF5B-E8BD15904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6D39-915F-2B4C-9270-B64C1CFE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BC42-9A1E-FB49-8A7A-6079BFDE9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1766-82E6-A144-8E4A-FFC4FA5E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E1EE0-36C1-1D48-8116-B1F2C836B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CCB7D-9E2B-764A-A930-551ED2AA8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BB902-9FCA-B541-B1C9-21F81ABD1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DFF37-088D-6F47-8CE0-0F9DBA578AAE}" type="datetimeFigureOut">
              <a:rPr lang="en-US" smtClean="0"/>
              <a:t>10/26/20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1F522-4FD3-1D49-92A8-1505B196F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FD7E8-E67A-9144-812A-EFE662C98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A07CA-9956-4E40-8801-EB2966CAC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92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32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Jonggi Hong</dc:creator>
  <cp:lastModifiedBy>Jonggi Hong</cp:lastModifiedBy>
  <cp:revision>2</cp:revision>
  <dcterms:created xsi:type="dcterms:W3CDTF">2020-10-26T09:56:30Z</dcterms:created>
  <dcterms:modified xsi:type="dcterms:W3CDTF">2020-10-26T09:56:58Z</dcterms:modified>
</cp:coreProperties>
</file>